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01"/>
  </p:notesMasterIdLst>
  <p:handoutMasterIdLst>
    <p:handoutMasterId r:id="rId102"/>
  </p:handoutMasterIdLst>
  <p:sldIdLst>
    <p:sldId id="256" r:id="rId5"/>
    <p:sldId id="257" r:id="rId6"/>
    <p:sldId id="260" r:id="rId7"/>
    <p:sldId id="262" r:id="rId8"/>
    <p:sldId id="258" r:id="rId9"/>
    <p:sldId id="263" r:id="rId10"/>
    <p:sldId id="264" r:id="rId11"/>
    <p:sldId id="273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4" r:id="rId21"/>
    <p:sldId id="280" r:id="rId22"/>
    <p:sldId id="275" r:id="rId23"/>
    <p:sldId id="276" r:id="rId24"/>
    <p:sldId id="281" r:id="rId25"/>
    <p:sldId id="277" r:id="rId26"/>
    <p:sldId id="278" r:id="rId27"/>
    <p:sldId id="279" r:id="rId28"/>
    <p:sldId id="282" r:id="rId29"/>
    <p:sldId id="283" r:id="rId30"/>
    <p:sldId id="284" r:id="rId31"/>
    <p:sldId id="298" r:id="rId32"/>
    <p:sldId id="299" r:id="rId33"/>
    <p:sldId id="302" r:id="rId34"/>
    <p:sldId id="300" r:id="rId35"/>
    <p:sldId id="301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287" r:id="rId47"/>
    <p:sldId id="285" r:id="rId48"/>
    <p:sldId id="286" r:id="rId49"/>
    <p:sldId id="288" r:id="rId50"/>
    <p:sldId id="289" r:id="rId51"/>
    <p:sldId id="290" r:id="rId52"/>
    <p:sldId id="291" r:id="rId53"/>
    <p:sldId id="292" r:id="rId54"/>
    <p:sldId id="293" r:id="rId55"/>
    <p:sldId id="313" r:id="rId56"/>
    <p:sldId id="315" r:id="rId57"/>
    <p:sldId id="314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4" r:id="rId94"/>
    <p:sldId id="352" r:id="rId95"/>
    <p:sldId id="355" r:id="rId96"/>
    <p:sldId id="357" r:id="rId97"/>
    <p:sldId id="356" r:id="rId98"/>
    <p:sldId id="353" r:id="rId99"/>
    <p:sldId id="358" r:id="rId100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E4CE0A-46DE-4CEC-A230-DFE8C5A0A562}" v="214" dt="2024-03-23T09:01:58.5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88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79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microsoft.com/office/2016/11/relationships/changesInfo" Target="changesInfos/changesInfo1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presProps" Target="presProps.xml"/><Relationship Id="rId108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yosotis _13" userId="d3757a171cf8daaf" providerId="LiveId" clId="{96E4CE0A-46DE-4CEC-A230-DFE8C5A0A562}"/>
    <pc:docChg chg="undo custSel addSld delSld modSld sldOrd modMainMaster">
      <pc:chgData name="Myosotis _13" userId="d3757a171cf8daaf" providerId="LiveId" clId="{96E4CE0A-46DE-4CEC-A230-DFE8C5A0A562}" dt="2024-04-17T22:13:04.682" v="21151" actId="20577"/>
      <pc:docMkLst>
        <pc:docMk/>
      </pc:docMkLst>
      <pc:sldChg chg="addSp delSp setBg delDesignElem">
        <pc:chgData name="Myosotis _13" userId="d3757a171cf8daaf" providerId="LiveId" clId="{96E4CE0A-46DE-4CEC-A230-DFE8C5A0A562}" dt="2024-03-01T21:13:43.697" v="8932"/>
        <pc:sldMkLst>
          <pc:docMk/>
          <pc:sldMk cId="3754664940" sldId="256"/>
        </pc:sldMkLst>
        <pc:spChg chg="add del">
          <ac:chgData name="Myosotis _13" userId="d3757a171cf8daaf" providerId="LiveId" clId="{96E4CE0A-46DE-4CEC-A230-DFE8C5A0A562}" dt="2024-03-01T14:52:44.399" v="4184"/>
          <ac:spMkLst>
            <pc:docMk/>
            <pc:sldMk cId="3754664940" sldId="256"/>
            <ac:spMk id="17" creationId="{50496C6C-A85F-426B-9ED1-3444166CE4E1}"/>
          </ac:spMkLst>
        </pc:spChg>
        <pc:picChg chg="add del">
          <ac:chgData name="Myosotis _13" userId="d3757a171cf8daaf" providerId="LiveId" clId="{96E4CE0A-46DE-4CEC-A230-DFE8C5A0A562}" dt="2024-03-01T14:52:44.399" v="4184"/>
          <ac:picMkLst>
            <pc:docMk/>
            <pc:sldMk cId="3754664940" sldId="256"/>
            <ac:picMk id="21" creationId="{D912EF34-0253-41FD-9940-D8FBB7DE74B1}"/>
          </ac:picMkLst>
        </pc:picChg>
        <pc:cxnChg chg="add del">
          <ac:chgData name="Myosotis _13" userId="d3757a171cf8daaf" providerId="LiveId" clId="{96E4CE0A-46DE-4CEC-A230-DFE8C5A0A562}" dt="2024-03-01T14:52:44.399" v="4184"/>
          <ac:cxnSpMkLst>
            <pc:docMk/>
            <pc:sldMk cId="3754664940" sldId="256"/>
            <ac:cxnSpMk id="19" creationId="{AD0EF22F-5D3C-4240-8C32-1B20803E5A89}"/>
          </ac:cxnSpMkLst>
        </pc:cxnChg>
      </pc:sldChg>
      <pc:sldChg chg="addSp delSp setBg delDesignElem">
        <pc:chgData name="Myosotis _13" userId="d3757a171cf8daaf" providerId="LiveId" clId="{96E4CE0A-46DE-4CEC-A230-DFE8C5A0A562}" dt="2024-03-01T21:13:43.697" v="8932"/>
        <pc:sldMkLst>
          <pc:docMk/>
          <pc:sldMk cId="2194233190" sldId="257"/>
        </pc:sldMkLst>
        <pc:spChg chg="add del">
          <ac:chgData name="Myosotis _13" userId="d3757a171cf8daaf" providerId="LiveId" clId="{96E4CE0A-46DE-4CEC-A230-DFE8C5A0A562}" dt="2024-03-01T14:52:44.399" v="4184"/>
          <ac:spMkLst>
            <pc:docMk/>
            <pc:sldMk cId="2194233190" sldId="257"/>
            <ac:spMk id="8" creationId="{A38A195E-584A-485A-BECD-66468900B947}"/>
          </ac:spMkLst>
        </pc:spChg>
        <pc:spChg chg="add del">
          <ac:chgData name="Myosotis _13" userId="d3757a171cf8daaf" providerId="LiveId" clId="{96E4CE0A-46DE-4CEC-A230-DFE8C5A0A562}" dt="2024-03-01T14:52:44.399" v="4184"/>
          <ac:spMkLst>
            <pc:docMk/>
            <pc:sldMk cId="2194233190" sldId="257"/>
            <ac:spMk id="10" creationId="{840177A7-740C-43C7-8F2D-BD7067F12C9C}"/>
          </ac:spMkLst>
        </pc:spChg>
        <pc:picChg chg="add del">
          <ac:chgData name="Myosotis _13" userId="d3757a171cf8daaf" providerId="LiveId" clId="{96E4CE0A-46DE-4CEC-A230-DFE8C5A0A562}" dt="2024-03-01T14:52:44.399" v="4184"/>
          <ac:picMkLst>
            <pc:docMk/>
            <pc:sldMk cId="2194233190" sldId="257"/>
            <ac:picMk id="12" creationId="{FF525AAA-82CE-4027-A26C-B0EFFD856F2E}"/>
          </ac:picMkLst>
        </pc:picChg>
      </pc:sldChg>
      <pc:sldChg chg="modSp mod">
        <pc:chgData name="Myosotis _13" userId="d3757a171cf8daaf" providerId="LiveId" clId="{96E4CE0A-46DE-4CEC-A230-DFE8C5A0A562}" dt="2024-04-17T22:13:04.682" v="21151" actId="20577"/>
        <pc:sldMkLst>
          <pc:docMk/>
          <pc:sldMk cId="3160307378" sldId="260"/>
        </pc:sldMkLst>
        <pc:spChg chg="mod">
          <ac:chgData name="Myosotis _13" userId="d3757a171cf8daaf" providerId="LiveId" clId="{96E4CE0A-46DE-4CEC-A230-DFE8C5A0A562}" dt="2024-02-29T09:44:07.266" v="432" actId="1076"/>
          <ac:spMkLst>
            <pc:docMk/>
            <pc:sldMk cId="3160307378" sldId="260"/>
            <ac:spMk id="2" creationId="{B85C4821-F245-6320-4512-5759E4D3C257}"/>
          </ac:spMkLst>
        </pc:spChg>
        <pc:spChg chg="mod">
          <ac:chgData name="Myosotis _13" userId="d3757a171cf8daaf" providerId="LiveId" clId="{96E4CE0A-46DE-4CEC-A230-DFE8C5A0A562}" dt="2024-04-17T22:13:04.682" v="21151" actId="20577"/>
          <ac:spMkLst>
            <pc:docMk/>
            <pc:sldMk cId="3160307378" sldId="260"/>
            <ac:spMk id="3" creationId="{998001A7-9594-B7C9-1ACE-F4C921B564B2}"/>
          </ac:spMkLst>
        </pc:spChg>
        <pc:spChg chg="mod">
          <ac:chgData name="Myosotis _13" userId="d3757a171cf8daaf" providerId="LiveId" clId="{96E4CE0A-46DE-4CEC-A230-DFE8C5A0A562}" dt="2024-03-01T14:54:51.615" v="4211" actId="1076"/>
          <ac:spMkLst>
            <pc:docMk/>
            <pc:sldMk cId="3160307378" sldId="260"/>
            <ac:spMk id="5" creationId="{7C0F5E88-8D15-EAD2-DB91-CAAD780D15E6}"/>
          </ac:spMkLst>
        </pc:spChg>
      </pc:sldChg>
      <pc:sldChg chg="modSp mod">
        <pc:chgData name="Myosotis _13" userId="d3757a171cf8daaf" providerId="LiveId" clId="{96E4CE0A-46DE-4CEC-A230-DFE8C5A0A562}" dt="2024-03-01T14:52:44.399" v="4184"/>
        <pc:sldMkLst>
          <pc:docMk/>
          <pc:sldMk cId="3895333668" sldId="262"/>
        </pc:sldMkLst>
        <pc:spChg chg="mod">
          <ac:chgData name="Myosotis _13" userId="d3757a171cf8daaf" providerId="LiveId" clId="{96E4CE0A-46DE-4CEC-A230-DFE8C5A0A562}" dt="2024-03-01T14:52:44.399" v="4184"/>
          <ac:spMkLst>
            <pc:docMk/>
            <pc:sldMk cId="3895333668" sldId="262"/>
            <ac:spMk id="2" creationId="{4CC3507C-7547-B24C-FA66-07BD650A63FC}"/>
          </ac:spMkLst>
        </pc:spChg>
        <pc:spChg chg="mod">
          <ac:chgData name="Myosotis _13" userId="d3757a171cf8daaf" providerId="LiveId" clId="{96E4CE0A-46DE-4CEC-A230-DFE8C5A0A562}" dt="2024-02-29T09:45:26.063" v="440" actId="207"/>
          <ac:spMkLst>
            <pc:docMk/>
            <pc:sldMk cId="3895333668" sldId="262"/>
            <ac:spMk id="3" creationId="{93DC3A7C-E387-7093-D25A-EC99AB682D69}"/>
          </ac:spMkLst>
        </pc:spChg>
      </pc:sldChg>
      <pc:sldChg chg="modSp">
        <pc:chgData name="Myosotis _13" userId="d3757a171cf8daaf" providerId="LiveId" clId="{96E4CE0A-46DE-4CEC-A230-DFE8C5A0A562}" dt="2024-03-01T14:52:44.399" v="4184"/>
        <pc:sldMkLst>
          <pc:docMk/>
          <pc:sldMk cId="3488970484" sldId="263"/>
        </pc:sldMkLst>
        <pc:spChg chg="mod">
          <ac:chgData name="Myosotis _13" userId="d3757a171cf8daaf" providerId="LiveId" clId="{96E4CE0A-46DE-4CEC-A230-DFE8C5A0A562}" dt="2024-03-01T14:52:44.399" v="4184"/>
          <ac:spMkLst>
            <pc:docMk/>
            <pc:sldMk cId="3488970484" sldId="263"/>
            <ac:spMk id="2" creationId="{87D5C4EE-8C15-19B6-DAFD-69EF4B841E8C}"/>
          </ac:spMkLst>
        </pc:spChg>
      </pc:sldChg>
      <pc:sldChg chg="addSp delSp modSp new mod">
        <pc:chgData name="Myosotis _13" userId="d3757a171cf8daaf" providerId="LiveId" clId="{96E4CE0A-46DE-4CEC-A230-DFE8C5A0A562}" dt="2024-03-01T14:52:44.399" v="4184"/>
        <pc:sldMkLst>
          <pc:docMk/>
          <pc:sldMk cId="1137768340" sldId="264"/>
        </pc:sldMkLst>
        <pc:spChg chg="del">
          <ac:chgData name="Myosotis _13" userId="d3757a171cf8daaf" providerId="LiveId" clId="{96E4CE0A-46DE-4CEC-A230-DFE8C5A0A562}" dt="2024-02-29T08:20:12.874" v="2" actId="26606"/>
          <ac:spMkLst>
            <pc:docMk/>
            <pc:sldMk cId="1137768340" sldId="264"/>
            <ac:spMk id="2" creationId="{4950152C-7475-4A24-EE92-ED2031F8425E}"/>
          </ac:spMkLst>
        </pc:spChg>
        <pc:spChg chg="del">
          <ac:chgData name="Myosotis _13" userId="d3757a171cf8daaf" providerId="LiveId" clId="{96E4CE0A-46DE-4CEC-A230-DFE8C5A0A562}" dt="2024-02-29T08:20:04.903" v="1" actId="22"/>
          <ac:spMkLst>
            <pc:docMk/>
            <pc:sldMk cId="1137768340" sldId="264"/>
            <ac:spMk id="3" creationId="{8CE348B0-19B4-0B95-DBC5-51A577A886A5}"/>
          </ac:spMkLst>
        </pc:spChg>
        <pc:spChg chg="add mod">
          <ac:chgData name="Myosotis _13" userId="d3757a171cf8daaf" providerId="LiveId" clId="{96E4CE0A-46DE-4CEC-A230-DFE8C5A0A562}" dt="2024-03-01T14:52:44.399" v="4184"/>
          <ac:spMkLst>
            <pc:docMk/>
            <pc:sldMk cId="1137768340" sldId="264"/>
            <ac:spMk id="10" creationId="{2F9D417B-D152-BE37-63C0-9DFE365B1CD7}"/>
          </ac:spMkLst>
        </pc:spChg>
        <pc:picChg chg="add mod ord">
          <ac:chgData name="Myosotis _13" userId="d3757a171cf8daaf" providerId="LiveId" clId="{96E4CE0A-46DE-4CEC-A230-DFE8C5A0A562}" dt="2024-03-01T14:52:44.399" v="4184"/>
          <ac:picMkLst>
            <pc:docMk/>
            <pc:sldMk cId="1137768340" sldId="264"/>
            <ac:picMk id="5" creationId="{4FF06C9C-897B-D9E2-4AFF-454B97A16814}"/>
          </ac:picMkLst>
        </pc:picChg>
      </pc:sldChg>
      <pc:sldChg chg="addSp delSp modSp new mod">
        <pc:chgData name="Myosotis _13" userId="d3757a171cf8daaf" providerId="LiveId" clId="{96E4CE0A-46DE-4CEC-A230-DFE8C5A0A562}" dt="2024-03-01T14:52:44.399" v="4184"/>
        <pc:sldMkLst>
          <pc:docMk/>
          <pc:sldMk cId="3912157427" sldId="265"/>
        </pc:sldMkLst>
        <pc:spChg chg="mod">
          <ac:chgData name="Myosotis _13" userId="d3757a171cf8daaf" providerId="LiveId" clId="{96E4CE0A-46DE-4CEC-A230-DFE8C5A0A562}" dt="2024-03-01T14:52:44.399" v="4184"/>
          <ac:spMkLst>
            <pc:docMk/>
            <pc:sldMk cId="3912157427" sldId="265"/>
            <ac:spMk id="2" creationId="{8B33AC99-57DC-F6BA-72F8-4559942703E1}"/>
          </ac:spMkLst>
        </pc:spChg>
        <pc:spChg chg="del">
          <ac:chgData name="Myosotis _13" userId="d3757a171cf8daaf" providerId="LiveId" clId="{96E4CE0A-46DE-4CEC-A230-DFE8C5A0A562}" dt="2024-02-29T08:27:42.113" v="12" actId="22"/>
          <ac:spMkLst>
            <pc:docMk/>
            <pc:sldMk cId="3912157427" sldId="265"/>
            <ac:spMk id="3" creationId="{F4D85CE2-A825-4A8B-DFC3-2082242BAD4D}"/>
          </ac:spMkLst>
        </pc:spChg>
        <pc:picChg chg="add mod ord">
          <ac:chgData name="Myosotis _13" userId="d3757a171cf8daaf" providerId="LiveId" clId="{96E4CE0A-46DE-4CEC-A230-DFE8C5A0A562}" dt="2024-03-01T14:52:44.399" v="4184"/>
          <ac:picMkLst>
            <pc:docMk/>
            <pc:sldMk cId="3912157427" sldId="265"/>
            <ac:picMk id="5" creationId="{347DAA6B-0D51-EDD3-2335-17D548A235C4}"/>
          </ac:picMkLst>
        </pc:picChg>
      </pc:sldChg>
      <pc:sldChg chg="addSp delSp modSp new mod">
        <pc:chgData name="Myosotis _13" userId="d3757a171cf8daaf" providerId="LiveId" clId="{96E4CE0A-46DE-4CEC-A230-DFE8C5A0A562}" dt="2024-03-01T14:52:44.399" v="4184"/>
        <pc:sldMkLst>
          <pc:docMk/>
          <pc:sldMk cId="3497310147" sldId="266"/>
        </pc:sldMkLst>
        <pc:spChg chg="del">
          <ac:chgData name="Myosotis _13" userId="d3757a171cf8daaf" providerId="LiveId" clId="{96E4CE0A-46DE-4CEC-A230-DFE8C5A0A562}" dt="2024-02-29T08:32:47.284" v="38" actId="26606"/>
          <ac:spMkLst>
            <pc:docMk/>
            <pc:sldMk cId="3497310147" sldId="266"/>
            <ac:spMk id="2" creationId="{5486A2BE-5A04-1C73-9D0D-3DFD2AFC8C44}"/>
          </ac:spMkLst>
        </pc:spChg>
        <pc:spChg chg="del">
          <ac:chgData name="Myosotis _13" userId="d3757a171cf8daaf" providerId="LiveId" clId="{96E4CE0A-46DE-4CEC-A230-DFE8C5A0A562}" dt="2024-02-29T08:32:43.745" v="37" actId="22"/>
          <ac:spMkLst>
            <pc:docMk/>
            <pc:sldMk cId="3497310147" sldId="266"/>
            <ac:spMk id="3" creationId="{E52BD06A-8162-B6BF-D3CC-06587C39A20B}"/>
          </ac:spMkLst>
        </pc:spChg>
        <pc:spChg chg="add mod">
          <ac:chgData name="Myosotis _13" userId="d3757a171cf8daaf" providerId="LiveId" clId="{96E4CE0A-46DE-4CEC-A230-DFE8C5A0A562}" dt="2024-03-01T14:52:44.399" v="4184"/>
          <ac:spMkLst>
            <pc:docMk/>
            <pc:sldMk cId="3497310147" sldId="266"/>
            <ac:spMk id="10" creationId="{08A3BFBF-6493-C5F7-0A87-CB56712FFEF6}"/>
          </ac:spMkLst>
        </pc:spChg>
        <pc:picChg chg="add mod ord">
          <ac:chgData name="Myosotis _13" userId="d3757a171cf8daaf" providerId="LiveId" clId="{96E4CE0A-46DE-4CEC-A230-DFE8C5A0A562}" dt="2024-03-01T14:52:44.399" v="4184"/>
          <ac:picMkLst>
            <pc:docMk/>
            <pc:sldMk cId="3497310147" sldId="266"/>
            <ac:picMk id="5" creationId="{BE7B0E67-BFA9-99E5-39E4-0DAF42C099C6}"/>
          </ac:picMkLst>
        </pc:picChg>
      </pc:sldChg>
      <pc:sldChg chg="addSp delSp modSp new mod">
        <pc:chgData name="Myosotis _13" userId="d3757a171cf8daaf" providerId="LiveId" clId="{96E4CE0A-46DE-4CEC-A230-DFE8C5A0A562}" dt="2024-03-01T14:52:44.399" v="4184"/>
        <pc:sldMkLst>
          <pc:docMk/>
          <pc:sldMk cId="4113610376" sldId="267"/>
        </pc:sldMkLst>
        <pc:spChg chg="del">
          <ac:chgData name="Myosotis _13" userId="d3757a171cf8daaf" providerId="LiveId" clId="{96E4CE0A-46DE-4CEC-A230-DFE8C5A0A562}" dt="2024-02-29T08:33:54.451" v="60" actId="26606"/>
          <ac:spMkLst>
            <pc:docMk/>
            <pc:sldMk cId="4113610376" sldId="267"/>
            <ac:spMk id="2" creationId="{352631E9-5481-5707-D547-E0A3447F8904}"/>
          </ac:spMkLst>
        </pc:spChg>
        <pc:spChg chg="del">
          <ac:chgData name="Myosotis _13" userId="d3757a171cf8daaf" providerId="LiveId" clId="{96E4CE0A-46DE-4CEC-A230-DFE8C5A0A562}" dt="2024-02-29T08:33:52.752" v="59" actId="22"/>
          <ac:spMkLst>
            <pc:docMk/>
            <pc:sldMk cId="4113610376" sldId="267"/>
            <ac:spMk id="3" creationId="{5278496E-A3B9-E3F5-0635-CEB167E98A95}"/>
          </ac:spMkLst>
        </pc:spChg>
        <pc:spChg chg="add mod">
          <ac:chgData name="Myosotis _13" userId="d3757a171cf8daaf" providerId="LiveId" clId="{96E4CE0A-46DE-4CEC-A230-DFE8C5A0A562}" dt="2024-03-01T14:52:44.399" v="4184"/>
          <ac:spMkLst>
            <pc:docMk/>
            <pc:sldMk cId="4113610376" sldId="267"/>
            <ac:spMk id="10" creationId="{F8A62AFF-441E-20B0-D51A-EB8DEE97A89D}"/>
          </ac:spMkLst>
        </pc:spChg>
        <pc:picChg chg="add mod ord">
          <ac:chgData name="Myosotis _13" userId="d3757a171cf8daaf" providerId="LiveId" clId="{96E4CE0A-46DE-4CEC-A230-DFE8C5A0A562}" dt="2024-03-01T14:52:44.399" v="4184"/>
          <ac:picMkLst>
            <pc:docMk/>
            <pc:sldMk cId="4113610376" sldId="267"/>
            <ac:picMk id="5" creationId="{284B49BF-CFC4-E9D0-9C2B-CD36A646FBA6}"/>
          </ac:picMkLst>
        </pc:picChg>
      </pc:sldChg>
      <pc:sldChg chg="addSp delSp modSp new mod">
        <pc:chgData name="Myosotis _13" userId="d3757a171cf8daaf" providerId="LiveId" clId="{96E4CE0A-46DE-4CEC-A230-DFE8C5A0A562}" dt="2024-03-01T14:52:44.399" v="4184"/>
        <pc:sldMkLst>
          <pc:docMk/>
          <pc:sldMk cId="1234140247" sldId="268"/>
        </pc:sldMkLst>
        <pc:spChg chg="mod">
          <ac:chgData name="Myosotis _13" userId="d3757a171cf8daaf" providerId="LiveId" clId="{96E4CE0A-46DE-4CEC-A230-DFE8C5A0A562}" dt="2024-03-01T14:52:44.399" v="4184"/>
          <ac:spMkLst>
            <pc:docMk/>
            <pc:sldMk cId="1234140247" sldId="268"/>
            <ac:spMk id="2" creationId="{A6393C84-2991-39A2-DE5B-8A222EBD9213}"/>
          </ac:spMkLst>
        </pc:spChg>
        <pc:spChg chg="del">
          <ac:chgData name="Myosotis _13" userId="d3757a171cf8daaf" providerId="LiveId" clId="{96E4CE0A-46DE-4CEC-A230-DFE8C5A0A562}" dt="2024-02-29T08:36:36.105" v="79" actId="22"/>
          <ac:spMkLst>
            <pc:docMk/>
            <pc:sldMk cId="1234140247" sldId="268"/>
            <ac:spMk id="3" creationId="{CA6A4D56-210A-C2AD-0B3E-C0C1F906AB3F}"/>
          </ac:spMkLst>
        </pc:spChg>
        <pc:picChg chg="add mod ord">
          <ac:chgData name="Myosotis _13" userId="d3757a171cf8daaf" providerId="LiveId" clId="{96E4CE0A-46DE-4CEC-A230-DFE8C5A0A562}" dt="2024-02-29T08:37:37.101" v="113" actId="1076"/>
          <ac:picMkLst>
            <pc:docMk/>
            <pc:sldMk cId="1234140247" sldId="268"/>
            <ac:picMk id="5" creationId="{18E35BEF-CF10-F4DF-CCB0-37ED1D916614}"/>
          </ac:picMkLst>
        </pc:picChg>
      </pc:sldChg>
      <pc:sldChg chg="addSp delSp modSp new mod">
        <pc:chgData name="Myosotis _13" userId="d3757a171cf8daaf" providerId="LiveId" clId="{96E4CE0A-46DE-4CEC-A230-DFE8C5A0A562}" dt="2024-03-01T14:52:44.399" v="4184"/>
        <pc:sldMkLst>
          <pc:docMk/>
          <pc:sldMk cId="1114900321" sldId="269"/>
        </pc:sldMkLst>
        <pc:spChg chg="del">
          <ac:chgData name="Myosotis _13" userId="d3757a171cf8daaf" providerId="LiveId" clId="{96E4CE0A-46DE-4CEC-A230-DFE8C5A0A562}" dt="2024-02-29T08:37:43.773" v="116" actId="26606"/>
          <ac:spMkLst>
            <pc:docMk/>
            <pc:sldMk cId="1114900321" sldId="269"/>
            <ac:spMk id="2" creationId="{6632BF48-2D1E-D0A8-B7FB-142F6CEE74FE}"/>
          </ac:spMkLst>
        </pc:spChg>
        <pc:spChg chg="del">
          <ac:chgData name="Myosotis _13" userId="d3757a171cf8daaf" providerId="LiveId" clId="{96E4CE0A-46DE-4CEC-A230-DFE8C5A0A562}" dt="2024-02-29T08:37:41.689" v="115" actId="22"/>
          <ac:spMkLst>
            <pc:docMk/>
            <pc:sldMk cId="1114900321" sldId="269"/>
            <ac:spMk id="3" creationId="{3AF18935-10A0-4A3F-87BC-E80FA6C428AC}"/>
          </ac:spMkLst>
        </pc:spChg>
        <pc:spChg chg="add mod">
          <ac:chgData name="Myosotis _13" userId="d3757a171cf8daaf" providerId="LiveId" clId="{96E4CE0A-46DE-4CEC-A230-DFE8C5A0A562}" dt="2024-03-01T14:52:44.399" v="4184"/>
          <ac:spMkLst>
            <pc:docMk/>
            <pc:sldMk cId="1114900321" sldId="269"/>
            <ac:spMk id="10" creationId="{8E11DD1E-0E64-84EA-D467-ADB905D1B639}"/>
          </ac:spMkLst>
        </pc:spChg>
        <pc:picChg chg="add mod ord">
          <ac:chgData name="Myosotis _13" userId="d3757a171cf8daaf" providerId="LiveId" clId="{96E4CE0A-46DE-4CEC-A230-DFE8C5A0A562}" dt="2024-03-01T14:52:44.399" v="4184"/>
          <ac:picMkLst>
            <pc:docMk/>
            <pc:sldMk cId="1114900321" sldId="269"/>
            <ac:picMk id="5" creationId="{AE6A8318-0973-1E07-48C9-0B86A35F3DAB}"/>
          </ac:picMkLst>
        </pc:picChg>
      </pc:sldChg>
      <pc:sldChg chg="addSp delSp modSp new mod">
        <pc:chgData name="Myosotis _13" userId="d3757a171cf8daaf" providerId="LiveId" clId="{96E4CE0A-46DE-4CEC-A230-DFE8C5A0A562}" dt="2024-02-29T08:50:13.100" v="153" actId="1076"/>
        <pc:sldMkLst>
          <pc:docMk/>
          <pc:sldMk cId="2114430862" sldId="270"/>
        </pc:sldMkLst>
        <pc:spChg chg="del">
          <ac:chgData name="Myosotis _13" userId="d3757a171cf8daaf" providerId="LiveId" clId="{96E4CE0A-46DE-4CEC-A230-DFE8C5A0A562}" dt="2024-02-29T08:38:04.378" v="119" actId="26606"/>
          <ac:spMkLst>
            <pc:docMk/>
            <pc:sldMk cId="2114430862" sldId="270"/>
            <ac:spMk id="2" creationId="{BB39C186-5AD7-435D-DE7F-AC9CE0D423BF}"/>
          </ac:spMkLst>
        </pc:spChg>
        <pc:spChg chg="del">
          <ac:chgData name="Myosotis _13" userId="d3757a171cf8daaf" providerId="LiveId" clId="{96E4CE0A-46DE-4CEC-A230-DFE8C5A0A562}" dt="2024-02-29T08:38:00.356" v="118" actId="22"/>
          <ac:spMkLst>
            <pc:docMk/>
            <pc:sldMk cId="2114430862" sldId="270"/>
            <ac:spMk id="3" creationId="{31EC0C85-54EC-47D6-E227-D9215D4F1B78}"/>
          </ac:spMkLst>
        </pc:spChg>
        <pc:spChg chg="add mod">
          <ac:chgData name="Myosotis _13" userId="d3757a171cf8daaf" providerId="LiveId" clId="{96E4CE0A-46DE-4CEC-A230-DFE8C5A0A562}" dt="2024-02-29T08:50:01.409" v="150" actId="14100"/>
          <ac:spMkLst>
            <pc:docMk/>
            <pc:sldMk cId="2114430862" sldId="270"/>
            <ac:spMk id="10" creationId="{B3976F4F-24E7-9F63-9047-183F151CE8FD}"/>
          </ac:spMkLst>
        </pc:spChg>
        <pc:picChg chg="add mod ord">
          <ac:chgData name="Myosotis _13" userId="d3757a171cf8daaf" providerId="LiveId" clId="{96E4CE0A-46DE-4CEC-A230-DFE8C5A0A562}" dt="2024-02-29T08:50:07.565" v="151" actId="1076"/>
          <ac:picMkLst>
            <pc:docMk/>
            <pc:sldMk cId="2114430862" sldId="270"/>
            <ac:picMk id="5" creationId="{85008E09-76E5-D546-0A00-D6857F918C58}"/>
          </ac:picMkLst>
        </pc:picChg>
        <pc:picChg chg="add mod">
          <ac:chgData name="Myosotis _13" userId="d3757a171cf8daaf" providerId="LiveId" clId="{96E4CE0A-46DE-4CEC-A230-DFE8C5A0A562}" dt="2024-02-29T08:50:13.100" v="153" actId="1076"/>
          <ac:picMkLst>
            <pc:docMk/>
            <pc:sldMk cId="2114430862" sldId="270"/>
            <ac:picMk id="7" creationId="{E0A4A131-8522-2EE2-24C2-0C449AEFAF32}"/>
          </ac:picMkLst>
        </pc:picChg>
        <pc:picChg chg="add mod">
          <ac:chgData name="Myosotis _13" userId="d3757a171cf8daaf" providerId="LiveId" clId="{96E4CE0A-46DE-4CEC-A230-DFE8C5A0A562}" dt="2024-02-29T08:50:09.711" v="152" actId="1076"/>
          <ac:picMkLst>
            <pc:docMk/>
            <pc:sldMk cId="2114430862" sldId="270"/>
            <ac:picMk id="9" creationId="{E51CC0C5-3CF8-1475-E9F9-271940DEF5E1}"/>
          </ac:picMkLst>
        </pc:picChg>
      </pc:sldChg>
      <pc:sldChg chg="addSp delSp modSp new mod">
        <pc:chgData name="Myosotis _13" userId="d3757a171cf8daaf" providerId="LiveId" clId="{96E4CE0A-46DE-4CEC-A230-DFE8C5A0A562}" dt="2024-03-01T14:52:44.399" v="4184"/>
        <pc:sldMkLst>
          <pc:docMk/>
          <pc:sldMk cId="43874462" sldId="271"/>
        </pc:sldMkLst>
        <pc:spChg chg="del">
          <ac:chgData name="Myosotis _13" userId="d3757a171cf8daaf" providerId="LiveId" clId="{96E4CE0A-46DE-4CEC-A230-DFE8C5A0A562}" dt="2024-02-29T08:50:54.102" v="156" actId="26606"/>
          <ac:spMkLst>
            <pc:docMk/>
            <pc:sldMk cId="43874462" sldId="271"/>
            <ac:spMk id="2" creationId="{B6FF1A4A-B70A-DA7D-85D8-B431D54A52FF}"/>
          </ac:spMkLst>
        </pc:spChg>
        <pc:spChg chg="del">
          <ac:chgData name="Myosotis _13" userId="d3757a171cf8daaf" providerId="LiveId" clId="{96E4CE0A-46DE-4CEC-A230-DFE8C5A0A562}" dt="2024-02-29T08:50:51.502" v="155" actId="22"/>
          <ac:spMkLst>
            <pc:docMk/>
            <pc:sldMk cId="43874462" sldId="271"/>
            <ac:spMk id="3" creationId="{5AF09F9A-DA7C-5B1C-B6BB-B369C586E520}"/>
          </ac:spMkLst>
        </pc:spChg>
        <pc:spChg chg="add mod">
          <ac:chgData name="Myosotis _13" userId="d3757a171cf8daaf" providerId="LiveId" clId="{96E4CE0A-46DE-4CEC-A230-DFE8C5A0A562}" dt="2024-03-01T14:52:44.399" v="4184"/>
          <ac:spMkLst>
            <pc:docMk/>
            <pc:sldMk cId="43874462" sldId="271"/>
            <ac:spMk id="10" creationId="{C1316462-D351-B47F-DA60-FBC4591F45C2}"/>
          </ac:spMkLst>
        </pc:spChg>
        <pc:picChg chg="add mod ord">
          <ac:chgData name="Myosotis _13" userId="d3757a171cf8daaf" providerId="LiveId" clId="{96E4CE0A-46DE-4CEC-A230-DFE8C5A0A562}" dt="2024-03-01T14:52:44.399" v="4184"/>
          <ac:picMkLst>
            <pc:docMk/>
            <pc:sldMk cId="43874462" sldId="271"/>
            <ac:picMk id="5" creationId="{548B76E8-E420-9226-D9A3-116EA3DA6A9E}"/>
          </ac:picMkLst>
        </pc:picChg>
      </pc:sldChg>
      <pc:sldChg chg="addSp delSp modSp add mod">
        <pc:chgData name="Myosotis _13" userId="d3757a171cf8daaf" providerId="LiveId" clId="{96E4CE0A-46DE-4CEC-A230-DFE8C5A0A562}" dt="2024-03-01T14:52:44.399" v="4184"/>
        <pc:sldMkLst>
          <pc:docMk/>
          <pc:sldMk cId="2432470128" sldId="272"/>
        </pc:sldMkLst>
        <pc:spChg chg="add del mod">
          <ac:chgData name="Myosotis _13" userId="d3757a171cf8daaf" providerId="LiveId" clId="{96E4CE0A-46DE-4CEC-A230-DFE8C5A0A562}" dt="2024-02-29T09:08:05.983" v="203" actId="22"/>
          <ac:spMkLst>
            <pc:docMk/>
            <pc:sldMk cId="2432470128" sldId="272"/>
            <ac:spMk id="3" creationId="{38FE7034-B976-1DFD-755F-434DC2C0E2B9}"/>
          </ac:spMkLst>
        </pc:spChg>
        <pc:spChg chg="mod">
          <ac:chgData name="Myosotis _13" userId="d3757a171cf8daaf" providerId="LiveId" clId="{96E4CE0A-46DE-4CEC-A230-DFE8C5A0A562}" dt="2024-03-01T14:52:44.399" v="4184"/>
          <ac:spMkLst>
            <pc:docMk/>
            <pc:sldMk cId="2432470128" sldId="272"/>
            <ac:spMk id="10" creationId="{8EF88BD9-0522-2798-9E4B-A8E316E86855}"/>
          </ac:spMkLst>
        </pc:spChg>
        <pc:picChg chg="del">
          <ac:chgData name="Myosotis _13" userId="d3757a171cf8daaf" providerId="LiveId" clId="{96E4CE0A-46DE-4CEC-A230-DFE8C5A0A562}" dt="2024-02-29T08:51:09.369" v="161" actId="478"/>
          <ac:picMkLst>
            <pc:docMk/>
            <pc:sldMk cId="2432470128" sldId="272"/>
            <ac:picMk id="5" creationId="{88E7B177-AE85-B752-5962-054562129A55}"/>
          </ac:picMkLst>
        </pc:picChg>
        <pc:picChg chg="add mod ord">
          <ac:chgData name="Myosotis _13" userId="d3757a171cf8daaf" providerId="LiveId" clId="{96E4CE0A-46DE-4CEC-A230-DFE8C5A0A562}" dt="2024-03-01T14:52:44.399" v="4184"/>
          <ac:picMkLst>
            <pc:docMk/>
            <pc:sldMk cId="2432470128" sldId="272"/>
            <ac:picMk id="6" creationId="{69676826-7C9B-BC4D-024B-B7CFB2248C05}"/>
          </ac:picMkLst>
        </pc:picChg>
      </pc:sldChg>
      <pc:sldChg chg="addSp delSp modSp new mod modMedia modClrScheme delAnim chgLayout">
        <pc:chgData name="Myosotis _13" userId="d3757a171cf8daaf" providerId="LiveId" clId="{96E4CE0A-46DE-4CEC-A230-DFE8C5A0A562}" dt="2024-03-01T14:52:44.399" v="4184"/>
        <pc:sldMkLst>
          <pc:docMk/>
          <pc:sldMk cId="1089929055" sldId="273"/>
        </pc:sldMkLst>
        <pc:spChg chg="mod ord">
          <ac:chgData name="Myosotis _13" userId="d3757a171cf8daaf" providerId="LiveId" clId="{96E4CE0A-46DE-4CEC-A230-DFE8C5A0A562}" dt="2024-03-01T14:52:44.399" v="4184"/>
          <ac:spMkLst>
            <pc:docMk/>
            <pc:sldMk cId="1089929055" sldId="273"/>
            <ac:spMk id="2" creationId="{A4129D7F-5254-80D8-BE35-AB670E242BE3}"/>
          </ac:spMkLst>
        </pc:spChg>
        <pc:spChg chg="add del">
          <ac:chgData name="Myosotis _13" userId="d3757a171cf8daaf" providerId="LiveId" clId="{96E4CE0A-46DE-4CEC-A230-DFE8C5A0A562}" dt="2024-02-29T09:04:02.861" v="186" actId="26606"/>
          <ac:spMkLst>
            <pc:docMk/>
            <pc:sldMk cId="1089929055" sldId="273"/>
            <ac:spMk id="3" creationId="{D1D43B10-41CF-388A-250A-1A7DD745C317}"/>
          </ac:spMkLst>
        </pc:spChg>
        <pc:spChg chg="add del mod ord">
          <ac:chgData name="Myosotis _13" userId="d3757a171cf8daaf" providerId="LiveId" clId="{96E4CE0A-46DE-4CEC-A230-DFE8C5A0A562}" dt="2024-02-29T09:05:35.501" v="201" actId="478"/>
          <ac:spMkLst>
            <pc:docMk/>
            <pc:sldMk cId="1089929055" sldId="273"/>
            <ac:spMk id="4" creationId="{D73E9930-F2C2-A4A6-9EF9-C0E4E89622AC}"/>
          </ac:spMkLst>
        </pc:spChg>
        <pc:spChg chg="add del mod">
          <ac:chgData name="Myosotis _13" userId="d3757a171cf8daaf" providerId="LiveId" clId="{96E4CE0A-46DE-4CEC-A230-DFE8C5A0A562}" dt="2024-02-29T09:04:38.402" v="189" actId="26606"/>
          <ac:spMkLst>
            <pc:docMk/>
            <pc:sldMk cId="1089929055" sldId="273"/>
            <ac:spMk id="8" creationId="{2200E087-0FD3-6C47-FC1D-448D1A200892}"/>
          </ac:spMkLst>
        </pc:spChg>
        <pc:spChg chg="add del mod">
          <ac:chgData name="Myosotis _13" userId="d3757a171cf8daaf" providerId="LiveId" clId="{96E4CE0A-46DE-4CEC-A230-DFE8C5A0A562}" dt="2024-02-29T09:05:07.389" v="195" actId="26606"/>
          <ac:spMkLst>
            <pc:docMk/>
            <pc:sldMk cId="1089929055" sldId="273"/>
            <ac:spMk id="15" creationId="{4C755D03-D04E-63C6-2536-3B519F5FAAA2}"/>
          </ac:spMkLst>
        </pc:spChg>
        <pc:spChg chg="add del mod ord">
          <ac:chgData name="Myosotis _13" userId="d3757a171cf8daaf" providerId="LiveId" clId="{96E4CE0A-46DE-4CEC-A230-DFE8C5A0A562}" dt="2024-02-29T09:05:25.828" v="199" actId="700"/>
          <ac:spMkLst>
            <pc:docMk/>
            <pc:sldMk cId="1089929055" sldId="273"/>
            <ac:spMk id="17" creationId="{FB245946-69C6-2F9D-35C3-BA636506727B}"/>
          </ac:spMkLst>
        </pc:spChg>
        <pc:picChg chg="add del">
          <ac:chgData name="Myosotis _13" userId="d3757a171cf8daaf" providerId="LiveId" clId="{96E4CE0A-46DE-4CEC-A230-DFE8C5A0A562}" dt="2024-02-29T09:03:45.793" v="181" actId="26606"/>
          <ac:picMkLst>
            <pc:docMk/>
            <pc:sldMk cId="1089929055" sldId="273"/>
            <ac:picMk id="5" creationId="{9E65BE57-1FD2-E97E-5730-9DEA9DB467A9}"/>
          </ac:picMkLst>
        </pc:picChg>
        <pc:picChg chg="add mod">
          <ac:chgData name="Myosotis _13" userId="d3757a171cf8daaf" providerId="LiveId" clId="{96E4CE0A-46DE-4CEC-A230-DFE8C5A0A562}" dt="2024-02-29T09:28:15.278" v="356" actId="27614"/>
          <ac:picMkLst>
            <pc:docMk/>
            <pc:sldMk cId="1089929055" sldId="273"/>
            <ac:picMk id="6" creationId="{AACE414C-7023-5E3C-E773-F687A9D48942}"/>
          </ac:picMkLst>
        </pc:picChg>
        <pc:picChg chg="add del">
          <ac:chgData name="Myosotis _13" userId="d3757a171cf8daaf" providerId="LiveId" clId="{96E4CE0A-46DE-4CEC-A230-DFE8C5A0A562}" dt="2024-02-29T09:03:59.508" v="183" actId="26606"/>
          <ac:picMkLst>
            <pc:docMk/>
            <pc:sldMk cId="1089929055" sldId="273"/>
            <ac:picMk id="7" creationId="{DDB18CA0-DE07-1EFA-CD13-F25077AFBE3A}"/>
          </ac:picMkLst>
        </pc:picChg>
        <pc:picChg chg="add del">
          <ac:chgData name="Myosotis _13" userId="d3757a171cf8daaf" providerId="LiveId" clId="{96E4CE0A-46DE-4CEC-A230-DFE8C5A0A562}" dt="2024-02-29T09:04:02.849" v="185" actId="26606"/>
          <ac:picMkLst>
            <pc:docMk/>
            <pc:sldMk cId="1089929055" sldId="273"/>
            <ac:picMk id="9" creationId="{9E65BE57-1FD2-E97E-5730-9DEA9DB467A9}"/>
          </ac:picMkLst>
        </pc:picChg>
        <pc:picChg chg="add del mod">
          <ac:chgData name="Myosotis _13" userId="d3757a171cf8daaf" providerId="LiveId" clId="{96E4CE0A-46DE-4CEC-A230-DFE8C5A0A562}" dt="2024-02-29T09:05:28.528" v="200" actId="478"/>
          <ac:picMkLst>
            <pc:docMk/>
            <pc:sldMk cId="1089929055" sldId="273"/>
            <ac:picMk id="10" creationId="{DA831DC8-E110-AF3C-FC53-BB504E35C8D4}"/>
          </ac:picMkLst>
        </pc:picChg>
      </pc:sldChg>
      <pc:sldChg chg="addSp delSp modSp new mod">
        <pc:chgData name="Myosotis _13" userId="d3757a171cf8daaf" providerId="LiveId" clId="{96E4CE0A-46DE-4CEC-A230-DFE8C5A0A562}" dt="2024-03-01T14:52:44.399" v="4184"/>
        <pc:sldMkLst>
          <pc:docMk/>
          <pc:sldMk cId="3522067884" sldId="274"/>
        </pc:sldMkLst>
        <pc:spChg chg="del">
          <ac:chgData name="Myosotis _13" userId="d3757a171cf8daaf" providerId="LiveId" clId="{96E4CE0A-46DE-4CEC-A230-DFE8C5A0A562}" dt="2024-02-29T09:10:11.471" v="210" actId="26606"/>
          <ac:spMkLst>
            <pc:docMk/>
            <pc:sldMk cId="3522067884" sldId="274"/>
            <ac:spMk id="2" creationId="{FFEEE012-DD8E-9661-3A1C-876BAC874CC4}"/>
          </ac:spMkLst>
        </pc:spChg>
        <pc:spChg chg="del">
          <ac:chgData name="Myosotis _13" userId="d3757a171cf8daaf" providerId="LiveId" clId="{96E4CE0A-46DE-4CEC-A230-DFE8C5A0A562}" dt="2024-02-29T09:10:09.276" v="209" actId="22"/>
          <ac:spMkLst>
            <pc:docMk/>
            <pc:sldMk cId="3522067884" sldId="274"/>
            <ac:spMk id="3" creationId="{8C20398B-0708-B308-5D3D-E2944B9B5D29}"/>
          </ac:spMkLst>
        </pc:spChg>
        <pc:spChg chg="add mod">
          <ac:chgData name="Myosotis _13" userId="d3757a171cf8daaf" providerId="LiveId" clId="{96E4CE0A-46DE-4CEC-A230-DFE8C5A0A562}" dt="2024-03-01T14:52:44.399" v="4184"/>
          <ac:spMkLst>
            <pc:docMk/>
            <pc:sldMk cId="3522067884" sldId="274"/>
            <ac:spMk id="10" creationId="{C839444C-F8C4-6B2D-412A-1A3A3A73D18B}"/>
          </ac:spMkLst>
        </pc:spChg>
        <pc:picChg chg="add mod ord">
          <ac:chgData name="Myosotis _13" userId="d3757a171cf8daaf" providerId="LiveId" clId="{96E4CE0A-46DE-4CEC-A230-DFE8C5A0A562}" dt="2024-03-01T14:52:44.399" v="4184"/>
          <ac:picMkLst>
            <pc:docMk/>
            <pc:sldMk cId="3522067884" sldId="274"/>
            <ac:picMk id="5" creationId="{932F4AA7-5758-59CB-97CD-BC8C6B59E85F}"/>
          </ac:picMkLst>
        </pc:picChg>
      </pc:sldChg>
      <pc:sldChg chg="addSp delSp modSp new mod">
        <pc:chgData name="Myosotis _13" userId="d3757a171cf8daaf" providerId="LiveId" clId="{96E4CE0A-46DE-4CEC-A230-DFE8C5A0A562}" dt="2024-03-01T14:52:44.399" v="4184"/>
        <pc:sldMkLst>
          <pc:docMk/>
          <pc:sldMk cId="3474948849" sldId="275"/>
        </pc:sldMkLst>
        <pc:spChg chg="mod">
          <ac:chgData name="Myosotis _13" userId="d3757a171cf8daaf" providerId="LiveId" clId="{96E4CE0A-46DE-4CEC-A230-DFE8C5A0A562}" dt="2024-03-01T14:52:44.399" v="4184"/>
          <ac:spMkLst>
            <pc:docMk/>
            <pc:sldMk cId="3474948849" sldId="275"/>
            <ac:spMk id="2" creationId="{EF574E09-4E61-751C-4AEE-08F587FD6F3B}"/>
          </ac:spMkLst>
        </pc:spChg>
        <pc:spChg chg="del">
          <ac:chgData name="Myosotis _13" userId="d3757a171cf8daaf" providerId="LiveId" clId="{96E4CE0A-46DE-4CEC-A230-DFE8C5A0A562}" dt="2024-02-29T09:12:33.201" v="269" actId="22"/>
          <ac:spMkLst>
            <pc:docMk/>
            <pc:sldMk cId="3474948849" sldId="275"/>
            <ac:spMk id="3" creationId="{787D1D63-C0B5-FE82-5614-D6AB13CF59C2}"/>
          </ac:spMkLst>
        </pc:spChg>
        <pc:picChg chg="add mod ord">
          <ac:chgData name="Myosotis _13" userId="d3757a171cf8daaf" providerId="LiveId" clId="{96E4CE0A-46DE-4CEC-A230-DFE8C5A0A562}" dt="2024-02-29T09:12:47.964" v="273" actId="1076"/>
          <ac:picMkLst>
            <pc:docMk/>
            <pc:sldMk cId="3474948849" sldId="275"/>
            <ac:picMk id="5" creationId="{5C23F88A-63D9-08DB-9AA7-18F0CEE79C09}"/>
          </ac:picMkLst>
        </pc:picChg>
        <pc:picChg chg="add del">
          <ac:chgData name="Myosotis _13" userId="d3757a171cf8daaf" providerId="LiveId" clId="{96E4CE0A-46DE-4CEC-A230-DFE8C5A0A562}" dt="2024-02-29T09:13:07.866" v="275" actId="478"/>
          <ac:picMkLst>
            <pc:docMk/>
            <pc:sldMk cId="3474948849" sldId="275"/>
            <ac:picMk id="7" creationId="{5F0968E8-CCA8-57CF-3304-9ED30CEBBE7C}"/>
          </ac:picMkLst>
        </pc:picChg>
      </pc:sldChg>
      <pc:sldChg chg="addSp delSp modSp add mod">
        <pc:chgData name="Myosotis _13" userId="d3757a171cf8daaf" providerId="LiveId" clId="{96E4CE0A-46DE-4CEC-A230-DFE8C5A0A562}" dt="2024-03-01T14:52:44.399" v="4184"/>
        <pc:sldMkLst>
          <pc:docMk/>
          <pc:sldMk cId="943965946" sldId="276"/>
        </pc:sldMkLst>
        <pc:spChg chg="mod">
          <ac:chgData name="Myosotis _13" userId="d3757a171cf8daaf" providerId="LiveId" clId="{96E4CE0A-46DE-4CEC-A230-DFE8C5A0A562}" dt="2024-03-01T14:52:44.399" v="4184"/>
          <ac:spMkLst>
            <pc:docMk/>
            <pc:sldMk cId="943965946" sldId="276"/>
            <ac:spMk id="2" creationId="{CC30D84F-DE96-36FE-D345-1BE80F29C6AB}"/>
          </ac:spMkLst>
        </pc:spChg>
        <pc:spChg chg="add del mod">
          <ac:chgData name="Myosotis _13" userId="d3757a171cf8daaf" providerId="LiveId" clId="{96E4CE0A-46DE-4CEC-A230-DFE8C5A0A562}" dt="2024-02-29T09:13:33.249" v="278" actId="22"/>
          <ac:spMkLst>
            <pc:docMk/>
            <pc:sldMk cId="943965946" sldId="276"/>
            <ac:spMk id="4" creationId="{088CFB50-B727-D8BA-5A79-82661389F70A}"/>
          </ac:spMkLst>
        </pc:spChg>
        <pc:picChg chg="del">
          <ac:chgData name="Myosotis _13" userId="d3757a171cf8daaf" providerId="LiveId" clId="{96E4CE0A-46DE-4CEC-A230-DFE8C5A0A562}" dt="2024-02-29T09:13:19.752" v="277" actId="478"/>
          <ac:picMkLst>
            <pc:docMk/>
            <pc:sldMk cId="943965946" sldId="276"/>
            <ac:picMk id="5" creationId="{F18BFC19-456D-7166-C0A3-9AF2E5763C01}"/>
          </ac:picMkLst>
        </pc:picChg>
        <pc:picChg chg="add mod ord">
          <ac:chgData name="Myosotis _13" userId="d3757a171cf8daaf" providerId="LiveId" clId="{96E4CE0A-46DE-4CEC-A230-DFE8C5A0A562}" dt="2024-03-01T14:52:44.399" v="4184"/>
          <ac:picMkLst>
            <pc:docMk/>
            <pc:sldMk cId="943965946" sldId="276"/>
            <ac:picMk id="7" creationId="{873D8F7A-61C3-3942-D32A-8B4026173F21}"/>
          </ac:picMkLst>
        </pc:picChg>
      </pc:sldChg>
      <pc:sldChg chg="addSp delSp modSp new mod">
        <pc:chgData name="Myosotis _13" userId="d3757a171cf8daaf" providerId="LiveId" clId="{96E4CE0A-46DE-4CEC-A230-DFE8C5A0A562}" dt="2024-03-01T14:52:44.399" v="4184"/>
        <pc:sldMkLst>
          <pc:docMk/>
          <pc:sldMk cId="4111856338" sldId="277"/>
        </pc:sldMkLst>
        <pc:spChg chg="del">
          <ac:chgData name="Myosotis _13" userId="d3757a171cf8daaf" providerId="LiveId" clId="{96E4CE0A-46DE-4CEC-A230-DFE8C5A0A562}" dt="2024-02-29T09:17:45.692" v="285" actId="26606"/>
          <ac:spMkLst>
            <pc:docMk/>
            <pc:sldMk cId="4111856338" sldId="277"/>
            <ac:spMk id="2" creationId="{691F5C28-0B2A-77ED-7370-E15263DBC28D}"/>
          </ac:spMkLst>
        </pc:spChg>
        <pc:spChg chg="del">
          <ac:chgData name="Myosotis _13" userId="d3757a171cf8daaf" providerId="LiveId" clId="{96E4CE0A-46DE-4CEC-A230-DFE8C5A0A562}" dt="2024-02-29T09:17:37.253" v="282" actId="22"/>
          <ac:spMkLst>
            <pc:docMk/>
            <pc:sldMk cId="4111856338" sldId="277"/>
            <ac:spMk id="3" creationId="{A1672DC1-5CF8-FDE2-F6AE-CD1CCF2AB9CC}"/>
          </ac:spMkLst>
        </pc:spChg>
        <pc:spChg chg="add mod">
          <ac:chgData name="Myosotis _13" userId="d3757a171cf8daaf" providerId="LiveId" clId="{96E4CE0A-46DE-4CEC-A230-DFE8C5A0A562}" dt="2024-03-01T14:52:44.399" v="4184"/>
          <ac:spMkLst>
            <pc:docMk/>
            <pc:sldMk cId="4111856338" sldId="277"/>
            <ac:spMk id="10" creationId="{BDFA8022-7E23-59A9-2D5E-AD5A1BF2AC58}"/>
          </ac:spMkLst>
        </pc:spChg>
        <pc:picChg chg="add mod ord">
          <ac:chgData name="Myosotis _13" userId="d3757a171cf8daaf" providerId="LiveId" clId="{96E4CE0A-46DE-4CEC-A230-DFE8C5A0A562}" dt="2024-03-01T14:52:44.399" v="4184"/>
          <ac:picMkLst>
            <pc:docMk/>
            <pc:sldMk cId="4111856338" sldId="277"/>
            <ac:picMk id="5" creationId="{BB177A2A-DBDA-A03F-CBB6-6ECBF5021BCE}"/>
          </ac:picMkLst>
        </pc:picChg>
      </pc:sldChg>
      <pc:sldChg chg="addSp delSp modSp add mod">
        <pc:chgData name="Myosotis _13" userId="d3757a171cf8daaf" providerId="LiveId" clId="{96E4CE0A-46DE-4CEC-A230-DFE8C5A0A562}" dt="2024-03-01T14:52:44.399" v="4184"/>
        <pc:sldMkLst>
          <pc:docMk/>
          <pc:sldMk cId="3095180859" sldId="278"/>
        </pc:sldMkLst>
        <pc:spChg chg="add del mod">
          <ac:chgData name="Myosotis _13" userId="d3757a171cf8daaf" providerId="LiveId" clId="{96E4CE0A-46DE-4CEC-A230-DFE8C5A0A562}" dt="2024-02-29T09:18:48.974" v="315" actId="22"/>
          <ac:spMkLst>
            <pc:docMk/>
            <pc:sldMk cId="3095180859" sldId="278"/>
            <ac:spMk id="3" creationId="{1AE51C86-958F-F512-D92C-9C286DF3A5B5}"/>
          </ac:spMkLst>
        </pc:spChg>
        <pc:spChg chg="mod">
          <ac:chgData name="Myosotis _13" userId="d3757a171cf8daaf" providerId="LiveId" clId="{96E4CE0A-46DE-4CEC-A230-DFE8C5A0A562}" dt="2024-03-01T14:52:44.399" v="4184"/>
          <ac:spMkLst>
            <pc:docMk/>
            <pc:sldMk cId="3095180859" sldId="278"/>
            <ac:spMk id="10" creationId="{1A6EDCAA-8147-4DD2-ADAC-2DD20FA24D69}"/>
          </ac:spMkLst>
        </pc:spChg>
        <pc:picChg chg="del">
          <ac:chgData name="Myosotis _13" userId="d3757a171cf8daaf" providerId="LiveId" clId="{96E4CE0A-46DE-4CEC-A230-DFE8C5A0A562}" dt="2024-02-29T09:18:31.738" v="314" actId="478"/>
          <ac:picMkLst>
            <pc:docMk/>
            <pc:sldMk cId="3095180859" sldId="278"/>
            <ac:picMk id="5" creationId="{E63490B8-24AF-EBDD-CE3D-076E77B97FCB}"/>
          </ac:picMkLst>
        </pc:picChg>
        <pc:picChg chg="add mod ord">
          <ac:chgData name="Myosotis _13" userId="d3757a171cf8daaf" providerId="LiveId" clId="{96E4CE0A-46DE-4CEC-A230-DFE8C5A0A562}" dt="2024-02-29T09:18:53.649" v="317" actId="1076"/>
          <ac:picMkLst>
            <pc:docMk/>
            <pc:sldMk cId="3095180859" sldId="278"/>
            <ac:picMk id="6" creationId="{0F29F0D7-BBD9-75C4-6868-35B4522BCC5F}"/>
          </ac:picMkLst>
        </pc:picChg>
      </pc:sldChg>
      <pc:sldChg chg="addSp delSp modSp add mod">
        <pc:chgData name="Myosotis _13" userId="d3757a171cf8daaf" providerId="LiveId" clId="{96E4CE0A-46DE-4CEC-A230-DFE8C5A0A562}" dt="2024-03-01T14:52:44.399" v="4184"/>
        <pc:sldMkLst>
          <pc:docMk/>
          <pc:sldMk cId="3157529434" sldId="279"/>
        </pc:sldMkLst>
        <pc:spChg chg="add del mod">
          <ac:chgData name="Myosotis _13" userId="d3757a171cf8daaf" providerId="LiveId" clId="{96E4CE0A-46DE-4CEC-A230-DFE8C5A0A562}" dt="2024-02-29T09:25:39.924" v="320" actId="22"/>
          <ac:spMkLst>
            <pc:docMk/>
            <pc:sldMk cId="3157529434" sldId="279"/>
            <ac:spMk id="3" creationId="{7E039257-2755-FD8E-AD06-EF2C15E16E3B}"/>
          </ac:spMkLst>
        </pc:spChg>
        <pc:spChg chg="mod">
          <ac:chgData name="Myosotis _13" userId="d3757a171cf8daaf" providerId="LiveId" clId="{96E4CE0A-46DE-4CEC-A230-DFE8C5A0A562}" dt="2024-03-01T14:52:44.399" v="4184"/>
          <ac:spMkLst>
            <pc:docMk/>
            <pc:sldMk cId="3157529434" sldId="279"/>
            <ac:spMk id="10" creationId="{37EA9E7E-B7F8-A62D-BFFC-0EAB7E6F2063}"/>
          </ac:spMkLst>
        </pc:spChg>
        <pc:picChg chg="add mod ord">
          <ac:chgData name="Myosotis _13" userId="d3757a171cf8daaf" providerId="LiveId" clId="{96E4CE0A-46DE-4CEC-A230-DFE8C5A0A562}" dt="2024-02-29T09:25:50.946" v="325" actId="1076"/>
          <ac:picMkLst>
            <pc:docMk/>
            <pc:sldMk cId="3157529434" sldId="279"/>
            <ac:picMk id="5" creationId="{B201BE77-0E95-6BED-E47E-ECD365111811}"/>
          </ac:picMkLst>
        </pc:picChg>
        <pc:picChg chg="del">
          <ac:chgData name="Myosotis _13" userId="d3757a171cf8daaf" providerId="LiveId" clId="{96E4CE0A-46DE-4CEC-A230-DFE8C5A0A562}" dt="2024-02-29T09:25:28.188" v="319" actId="478"/>
          <ac:picMkLst>
            <pc:docMk/>
            <pc:sldMk cId="3157529434" sldId="279"/>
            <ac:picMk id="6" creationId="{987F2A2B-E4A9-9DE5-B8B7-F142744A347B}"/>
          </ac:picMkLst>
        </pc:picChg>
      </pc:sldChg>
      <pc:sldChg chg="addSp delSp modSp new mod modClrScheme chgLayout">
        <pc:chgData name="Myosotis _13" userId="d3757a171cf8daaf" providerId="LiveId" clId="{96E4CE0A-46DE-4CEC-A230-DFE8C5A0A562}" dt="2024-02-29T21:40:43.635" v="2417" actId="1076"/>
        <pc:sldMkLst>
          <pc:docMk/>
          <pc:sldMk cId="1651801488" sldId="280"/>
        </pc:sldMkLst>
        <pc:spChg chg="mod">
          <ac:chgData name="Myosotis _13" userId="d3757a171cf8daaf" providerId="LiveId" clId="{96E4CE0A-46DE-4CEC-A230-DFE8C5A0A562}" dt="2024-02-29T21:40:43.635" v="2417" actId="1076"/>
          <ac:spMkLst>
            <pc:docMk/>
            <pc:sldMk cId="1651801488" sldId="280"/>
            <ac:spMk id="2" creationId="{647FC71C-C5BD-2EE4-527C-1DEA82B145C1}"/>
          </ac:spMkLst>
        </pc:spChg>
        <pc:spChg chg="del">
          <ac:chgData name="Myosotis _13" userId="d3757a171cf8daaf" providerId="LiveId" clId="{96E4CE0A-46DE-4CEC-A230-DFE8C5A0A562}" dt="2024-02-29T09:27:23.460" v="346" actId="478"/>
          <ac:spMkLst>
            <pc:docMk/>
            <pc:sldMk cId="1651801488" sldId="280"/>
            <ac:spMk id="3" creationId="{05BC0D45-FB6B-9425-BC78-91AF31848379}"/>
          </ac:spMkLst>
        </pc:spChg>
        <pc:picChg chg="add del mod">
          <ac:chgData name="Myosotis _13" userId="d3757a171cf8daaf" providerId="LiveId" clId="{96E4CE0A-46DE-4CEC-A230-DFE8C5A0A562}" dt="2024-02-29T09:48:42.924" v="444" actId="478"/>
          <ac:picMkLst>
            <pc:docMk/>
            <pc:sldMk cId="1651801488" sldId="280"/>
            <ac:picMk id="4" creationId="{EC6F6334-A30B-C54C-3883-2E015F4EC4B2}"/>
          </ac:picMkLst>
        </pc:picChg>
        <pc:picChg chg="add mod">
          <ac:chgData name="Myosotis _13" userId="d3757a171cf8daaf" providerId="LiveId" clId="{96E4CE0A-46DE-4CEC-A230-DFE8C5A0A562}" dt="2024-02-29T09:48:59.343" v="446" actId="26606"/>
          <ac:picMkLst>
            <pc:docMk/>
            <pc:sldMk cId="1651801488" sldId="280"/>
            <ac:picMk id="6" creationId="{11097B01-0555-8C46-9938-B06FCE4AD47D}"/>
          </ac:picMkLst>
        </pc:picChg>
      </pc:sldChg>
      <pc:sldChg chg="addSp delSp modSp new mod modClrScheme chgLayout">
        <pc:chgData name="Myosotis _13" userId="d3757a171cf8daaf" providerId="LiveId" clId="{96E4CE0A-46DE-4CEC-A230-DFE8C5A0A562}" dt="2024-03-01T14:52:44.399" v="4184"/>
        <pc:sldMkLst>
          <pc:docMk/>
          <pc:sldMk cId="1084455397" sldId="281"/>
        </pc:sldMkLst>
        <pc:spChg chg="mod">
          <ac:chgData name="Myosotis _13" userId="d3757a171cf8daaf" providerId="LiveId" clId="{96E4CE0A-46DE-4CEC-A230-DFE8C5A0A562}" dt="2024-03-01T14:52:44.399" v="4184"/>
          <ac:spMkLst>
            <pc:docMk/>
            <pc:sldMk cId="1084455397" sldId="281"/>
            <ac:spMk id="2" creationId="{5BA19A5D-942D-8968-AE99-F5551A2C6912}"/>
          </ac:spMkLst>
        </pc:spChg>
        <pc:spChg chg="del">
          <ac:chgData name="Myosotis _13" userId="d3757a171cf8daaf" providerId="LiveId" clId="{96E4CE0A-46DE-4CEC-A230-DFE8C5A0A562}" dt="2024-02-29T09:32:27.482" v="392" actId="478"/>
          <ac:spMkLst>
            <pc:docMk/>
            <pc:sldMk cId="1084455397" sldId="281"/>
            <ac:spMk id="3" creationId="{863637E8-AD9F-E407-BF9D-4DC716C0350C}"/>
          </ac:spMkLst>
        </pc:spChg>
        <pc:picChg chg="add del mod">
          <ac:chgData name="Myosotis _13" userId="d3757a171cf8daaf" providerId="LiveId" clId="{96E4CE0A-46DE-4CEC-A230-DFE8C5A0A562}" dt="2024-02-29T09:51:16.088" v="457" actId="478"/>
          <ac:picMkLst>
            <pc:docMk/>
            <pc:sldMk cId="1084455397" sldId="281"/>
            <ac:picMk id="4" creationId="{555D6573-D13F-A609-4D5C-260FCD0D2B7C}"/>
          </ac:picMkLst>
        </pc:picChg>
        <pc:picChg chg="add mod">
          <ac:chgData name="Myosotis _13" userId="d3757a171cf8daaf" providerId="LiveId" clId="{96E4CE0A-46DE-4CEC-A230-DFE8C5A0A562}" dt="2024-02-29T09:51:38.918" v="461" actId="14100"/>
          <ac:picMkLst>
            <pc:docMk/>
            <pc:sldMk cId="1084455397" sldId="281"/>
            <ac:picMk id="6" creationId="{02512E00-331B-0382-6385-CAB2516EAE43}"/>
          </ac:picMkLst>
        </pc:picChg>
      </pc:sldChg>
      <pc:sldChg chg="addSp delSp modSp add mod">
        <pc:chgData name="Myosotis _13" userId="d3757a171cf8daaf" providerId="LiveId" clId="{96E4CE0A-46DE-4CEC-A230-DFE8C5A0A562}" dt="2024-02-29T21:40:15.141" v="2412" actId="1076"/>
        <pc:sldMkLst>
          <pc:docMk/>
          <pc:sldMk cId="2320786135" sldId="282"/>
        </pc:sldMkLst>
        <pc:spChg chg="mod">
          <ac:chgData name="Myosotis _13" userId="d3757a171cf8daaf" providerId="LiveId" clId="{96E4CE0A-46DE-4CEC-A230-DFE8C5A0A562}" dt="2024-02-29T21:40:15.141" v="2412" actId="1076"/>
          <ac:spMkLst>
            <pc:docMk/>
            <pc:sldMk cId="2320786135" sldId="282"/>
            <ac:spMk id="2" creationId="{1A261F47-2220-9F89-CEFB-B7EEC14722F4}"/>
          </ac:spMkLst>
        </pc:spChg>
        <pc:picChg chg="del">
          <ac:chgData name="Myosotis _13" userId="d3757a171cf8daaf" providerId="LiveId" clId="{96E4CE0A-46DE-4CEC-A230-DFE8C5A0A562}" dt="2024-02-29T09:50:03.341" v="449" actId="478"/>
          <ac:picMkLst>
            <pc:docMk/>
            <pc:sldMk cId="2320786135" sldId="282"/>
            <ac:picMk id="4" creationId="{E05F79FE-9654-029A-D821-6F3D5C8DFC44}"/>
          </ac:picMkLst>
        </pc:picChg>
        <pc:picChg chg="add mod">
          <ac:chgData name="Myosotis _13" userId="d3757a171cf8daaf" providerId="LiveId" clId="{96E4CE0A-46DE-4CEC-A230-DFE8C5A0A562}" dt="2024-02-29T09:50:10.920" v="451" actId="26606"/>
          <ac:picMkLst>
            <pc:docMk/>
            <pc:sldMk cId="2320786135" sldId="282"/>
            <ac:picMk id="5" creationId="{395F93AF-BDD7-D188-0EBC-22DE49D81E20}"/>
          </ac:picMkLst>
        </pc:picChg>
      </pc:sldChg>
      <pc:sldChg chg="addSp delSp modSp add mod">
        <pc:chgData name="Myosotis _13" userId="d3757a171cf8daaf" providerId="LiveId" clId="{96E4CE0A-46DE-4CEC-A230-DFE8C5A0A562}" dt="2024-03-01T14:52:44.399" v="4184"/>
        <pc:sldMkLst>
          <pc:docMk/>
          <pc:sldMk cId="2978028383" sldId="283"/>
        </pc:sldMkLst>
        <pc:spChg chg="add del mod">
          <ac:chgData name="Myosotis _13" userId="d3757a171cf8daaf" providerId="LiveId" clId="{96E4CE0A-46DE-4CEC-A230-DFE8C5A0A562}" dt="2024-02-29T09:33:50.174" v="411" actId="22"/>
          <ac:spMkLst>
            <pc:docMk/>
            <pc:sldMk cId="2978028383" sldId="283"/>
            <ac:spMk id="3" creationId="{1064E6A0-F862-1B41-AC2C-3419CDF97F60}"/>
          </ac:spMkLst>
        </pc:spChg>
        <pc:spChg chg="mod">
          <ac:chgData name="Myosotis _13" userId="d3757a171cf8daaf" providerId="LiveId" clId="{96E4CE0A-46DE-4CEC-A230-DFE8C5A0A562}" dt="2024-03-01T14:52:44.399" v="4184"/>
          <ac:spMkLst>
            <pc:docMk/>
            <pc:sldMk cId="2978028383" sldId="283"/>
            <ac:spMk id="10" creationId="{1B254D0C-850D-FBA2-4777-8CB7408A8D0F}"/>
          </ac:spMkLst>
        </pc:spChg>
        <pc:picChg chg="del">
          <ac:chgData name="Myosotis _13" userId="d3757a171cf8daaf" providerId="LiveId" clId="{96E4CE0A-46DE-4CEC-A230-DFE8C5A0A562}" dt="2024-02-29T09:33:37.736" v="410" actId="478"/>
          <ac:picMkLst>
            <pc:docMk/>
            <pc:sldMk cId="2978028383" sldId="283"/>
            <ac:picMk id="5" creationId="{2EE89EF3-4C0C-6E6D-E550-7748A48BE497}"/>
          </ac:picMkLst>
        </pc:picChg>
        <pc:picChg chg="add mod ord">
          <ac:chgData name="Myosotis _13" userId="d3757a171cf8daaf" providerId="LiveId" clId="{96E4CE0A-46DE-4CEC-A230-DFE8C5A0A562}" dt="2024-02-29T09:33:54.808" v="413" actId="1076"/>
          <ac:picMkLst>
            <pc:docMk/>
            <pc:sldMk cId="2978028383" sldId="283"/>
            <ac:picMk id="6" creationId="{D2E7C7CF-753F-4E87-FDCD-604197BE8B52}"/>
          </ac:picMkLst>
        </pc:picChg>
      </pc:sldChg>
      <pc:sldChg chg="addSp delSp modSp new mod">
        <pc:chgData name="Myosotis _13" userId="d3757a171cf8daaf" providerId="LiveId" clId="{96E4CE0A-46DE-4CEC-A230-DFE8C5A0A562}" dt="2024-03-01T14:52:44.399" v="4184"/>
        <pc:sldMkLst>
          <pc:docMk/>
          <pc:sldMk cId="585584684" sldId="284"/>
        </pc:sldMkLst>
        <pc:spChg chg="mod">
          <ac:chgData name="Myosotis _13" userId="d3757a171cf8daaf" providerId="LiveId" clId="{96E4CE0A-46DE-4CEC-A230-DFE8C5A0A562}" dt="2024-03-01T14:52:44.399" v="4184"/>
          <ac:spMkLst>
            <pc:docMk/>
            <pc:sldMk cId="585584684" sldId="284"/>
            <ac:spMk id="2" creationId="{6D74C689-D0D3-17C7-D337-011CE16F6426}"/>
          </ac:spMkLst>
        </pc:spChg>
        <pc:spChg chg="del">
          <ac:chgData name="Myosotis _13" userId="d3757a171cf8daaf" providerId="LiveId" clId="{96E4CE0A-46DE-4CEC-A230-DFE8C5A0A562}" dt="2024-02-29T09:34:52.344" v="416" actId="22"/>
          <ac:spMkLst>
            <pc:docMk/>
            <pc:sldMk cId="585584684" sldId="284"/>
            <ac:spMk id="3" creationId="{3EA03A22-1FA8-727B-A334-FBF52CEE54EF}"/>
          </ac:spMkLst>
        </pc:spChg>
        <pc:picChg chg="add mod ord">
          <ac:chgData name="Myosotis _13" userId="d3757a171cf8daaf" providerId="LiveId" clId="{96E4CE0A-46DE-4CEC-A230-DFE8C5A0A562}" dt="2024-02-29T09:35:08.552" v="420" actId="1076"/>
          <ac:picMkLst>
            <pc:docMk/>
            <pc:sldMk cId="585584684" sldId="284"/>
            <ac:picMk id="5" creationId="{3F54E55D-716F-97AC-ACB3-EDA81B398692}"/>
          </ac:picMkLst>
        </pc:picChg>
      </pc:sldChg>
      <pc:sldChg chg="modSp new mod">
        <pc:chgData name="Myosotis _13" userId="d3757a171cf8daaf" providerId="LiveId" clId="{96E4CE0A-46DE-4CEC-A230-DFE8C5A0A562}" dt="2024-03-01T14:52:44.399" v="4184"/>
        <pc:sldMkLst>
          <pc:docMk/>
          <pc:sldMk cId="3900250568" sldId="285"/>
        </pc:sldMkLst>
        <pc:spChg chg="mod">
          <ac:chgData name="Myosotis _13" userId="d3757a171cf8daaf" providerId="LiveId" clId="{96E4CE0A-46DE-4CEC-A230-DFE8C5A0A562}" dt="2024-02-29T12:47:48.716" v="1025" actId="1076"/>
          <ac:spMkLst>
            <pc:docMk/>
            <pc:sldMk cId="3900250568" sldId="285"/>
            <ac:spMk id="2" creationId="{521476A9-33B0-53EF-B506-1BB1C3EAFFA4}"/>
          </ac:spMkLst>
        </pc:spChg>
        <pc:spChg chg="mod">
          <ac:chgData name="Myosotis _13" userId="d3757a171cf8daaf" providerId="LiveId" clId="{96E4CE0A-46DE-4CEC-A230-DFE8C5A0A562}" dt="2024-03-01T14:52:44.399" v="4184"/>
          <ac:spMkLst>
            <pc:docMk/>
            <pc:sldMk cId="3900250568" sldId="285"/>
            <ac:spMk id="3" creationId="{5A9FB402-94A9-FD40-9A6E-5A74DCA277DA}"/>
          </ac:spMkLst>
        </pc:spChg>
      </pc:sldChg>
      <pc:sldChg chg="addSp delSp modSp new mod">
        <pc:chgData name="Myosotis _13" userId="d3757a171cf8daaf" providerId="LiveId" clId="{96E4CE0A-46DE-4CEC-A230-DFE8C5A0A562}" dt="2024-02-29T23:01:41.076" v="4095" actId="12"/>
        <pc:sldMkLst>
          <pc:docMk/>
          <pc:sldMk cId="498650873" sldId="286"/>
        </pc:sldMkLst>
        <pc:spChg chg="add mod">
          <ac:chgData name="Myosotis _13" userId="d3757a171cf8daaf" providerId="LiveId" clId="{96E4CE0A-46DE-4CEC-A230-DFE8C5A0A562}" dt="2024-02-29T23:01:10.697" v="4089" actId="1076"/>
          <ac:spMkLst>
            <pc:docMk/>
            <pc:sldMk cId="498650873" sldId="286"/>
            <ac:spMk id="2" creationId="{3B08C312-02C1-12B7-64DC-03795F38A986}"/>
          </ac:spMkLst>
        </pc:spChg>
        <pc:spChg chg="add mod">
          <ac:chgData name="Myosotis _13" userId="d3757a171cf8daaf" providerId="LiveId" clId="{96E4CE0A-46DE-4CEC-A230-DFE8C5A0A562}" dt="2024-02-29T23:01:41.076" v="4095" actId="12"/>
          <ac:spMkLst>
            <pc:docMk/>
            <pc:sldMk cId="498650873" sldId="286"/>
            <ac:spMk id="3" creationId="{DD20A3B1-EFAE-0AA8-A549-77F67E1C1B1A}"/>
          </ac:spMkLst>
        </pc:spChg>
        <pc:spChg chg="add mod">
          <ac:chgData name="Myosotis _13" userId="d3757a171cf8daaf" providerId="LiveId" clId="{96E4CE0A-46DE-4CEC-A230-DFE8C5A0A562}" dt="2024-02-29T21:35:54.117" v="2392" actId="1076"/>
          <ac:spMkLst>
            <pc:docMk/>
            <pc:sldMk cId="498650873" sldId="286"/>
            <ac:spMk id="4" creationId="{79DB6976-1777-E87D-DF17-EDCDB1C62E12}"/>
          </ac:spMkLst>
        </pc:spChg>
        <pc:picChg chg="add del mod">
          <ac:chgData name="Myosotis _13" userId="d3757a171cf8daaf" providerId="LiveId" clId="{96E4CE0A-46DE-4CEC-A230-DFE8C5A0A562}" dt="2024-02-29T21:37:03.961" v="2394" actId="478"/>
          <ac:picMkLst>
            <pc:docMk/>
            <pc:sldMk cId="498650873" sldId="286"/>
            <ac:picMk id="6" creationId="{235A0CBF-41D1-E64B-7A38-B12D6FA19EC9}"/>
          </ac:picMkLst>
        </pc:picChg>
        <pc:picChg chg="add mod">
          <ac:chgData name="Myosotis _13" userId="d3757a171cf8daaf" providerId="LiveId" clId="{96E4CE0A-46DE-4CEC-A230-DFE8C5A0A562}" dt="2024-02-29T21:37:24.112" v="2398" actId="1076"/>
          <ac:picMkLst>
            <pc:docMk/>
            <pc:sldMk cId="498650873" sldId="286"/>
            <ac:picMk id="8" creationId="{DF60E455-A31F-31B0-E104-EC369FD210BE}"/>
          </ac:picMkLst>
        </pc:picChg>
      </pc:sldChg>
      <pc:sldChg chg="addSp delSp modSp new mod">
        <pc:chgData name="Myosotis _13" userId="d3757a171cf8daaf" providerId="LiveId" clId="{96E4CE0A-46DE-4CEC-A230-DFE8C5A0A562}" dt="2024-03-01T14:52:44.399" v="4184"/>
        <pc:sldMkLst>
          <pc:docMk/>
          <pc:sldMk cId="1583912251" sldId="287"/>
        </pc:sldMkLst>
        <pc:spChg chg="mod">
          <ac:chgData name="Myosotis _13" userId="d3757a171cf8daaf" providerId="LiveId" clId="{96E4CE0A-46DE-4CEC-A230-DFE8C5A0A562}" dt="2024-03-01T14:52:44.399" v="4184"/>
          <ac:spMkLst>
            <pc:docMk/>
            <pc:sldMk cId="1583912251" sldId="287"/>
            <ac:spMk id="2" creationId="{40F2FA55-DC7D-D6C5-8F64-C9A54BB13EBA}"/>
          </ac:spMkLst>
        </pc:spChg>
        <pc:spChg chg="del">
          <ac:chgData name="Myosotis _13" userId="d3757a171cf8daaf" providerId="LiveId" clId="{96E4CE0A-46DE-4CEC-A230-DFE8C5A0A562}" dt="2024-02-29T21:40:02.354" v="2411" actId="478"/>
          <ac:spMkLst>
            <pc:docMk/>
            <pc:sldMk cId="1583912251" sldId="287"/>
            <ac:spMk id="3" creationId="{8C5CD640-142C-44D4-5746-9DF81584DD18}"/>
          </ac:spMkLst>
        </pc:spChg>
        <pc:spChg chg="add mod">
          <ac:chgData name="Myosotis _13" userId="d3757a171cf8daaf" providerId="LiveId" clId="{96E4CE0A-46DE-4CEC-A230-DFE8C5A0A562}" dt="2024-02-29T22:15:58.361" v="3463" actId="1076"/>
          <ac:spMkLst>
            <pc:docMk/>
            <pc:sldMk cId="1583912251" sldId="287"/>
            <ac:spMk id="5" creationId="{077EB148-0E2A-F618-6085-1C10168D0B05}"/>
          </ac:spMkLst>
        </pc:spChg>
      </pc:sldChg>
      <pc:sldChg chg="addSp delSp modSp new mod modClrScheme chgLayout">
        <pc:chgData name="Myosotis _13" userId="d3757a171cf8daaf" providerId="LiveId" clId="{96E4CE0A-46DE-4CEC-A230-DFE8C5A0A562}" dt="2024-02-29T21:49:57.572" v="2747" actId="1076"/>
        <pc:sldMkLst>
          <pc:docMk/>
          <pc:sldMk cId="4229756712" sldId="288"/>
        </pc:sldMkLst>
        <pc:spChg chg="del mod">
          <ac:chgData name="Myosotis _13" userId="d3757a171cf8daaf" providerId="LiveId" clId="{96E4CE0A-46DE-4CEC-A230-DFE8C5A0A562}" dt="2024-02-29T21:41:20.193" v="2445" actId="478"/>
          <ac:spMkLst>
            <pc:docMk/>
            <pc:sldMk cId="4229756712" sldId="288"/>
            <ac:spMk id="2" creationId="{A52354B9-7153-3CA1-3C7B-9BF0125697D4}"/>
          </ac:spMkLst>
        </pc:spChg>
        <pc:spChg chg="del mod">
          <ac:chgData name="Myosotis _13" userId="d3757a171cf8daaf" providerId="LiveId" clId="{96E4CE0A-46DE-4CEC-A230-DFE8C5A0A562}" dt="2024-02-29T21:41:30.825" v="2448" actId="478"/>
          <ac:spMkLst>
            <pc:docMk/>
            <pc:sldMk cId="4229756712" sldId="288"/>
            <ac:spMk id="3" creationId="{55176706-075E-D911-A5D6-83AA6427D3F4}"/>
          </ac:spMkLst>
        </pc:spChg>
        <pc:spChg chg="add del mod">
          <ac:chgData name="Myosotis _13" userId="d3757a171cf8daaf" providerId="LiveId" clId="{96E4CE0A-46DE-4CEC-A230-DFE8C5A0A562}" dt="2024-02-29T21:41:22.578" v="2446" actId="478"/>
          <ac:spMkLst>
            <pc:docMk/>
            <pc:sldMk cId="4229756712" sldId="288"/>
            <ac:spMk id="5" creationId="{A994E4FA-1980-B94F-3EFE-77B7F5CAAEA7}"/>
          </ac:spMkLst>
        </pc:spChg>
        <pc:spChg chg="add del mod">
          <ac:chgData name="Myosotis _13" userId="d3757a171cf8daaf" providerId="LiveId" clId="{96E4CE0A-46DE-4CEC-A230-DFE8C5A0A562}" dt="2024-02-29T21:41:30.827" v="2450"/>
          <ac:spMkLst>
            <pc:docMk/>
            <pc:sldMk cId="4229756712" sldId="288"/>
            <ac:spMk id="6" creationId="{80DCCAAD-DB43-FE11-80C0-B118E69BD0C1}"/>
          </ac:spMkLst>
        </pc:spChg>
        <pc:spChg chg="add mod">
          <ac:chgData name="Myosotis _13" userId="d3757a171cf8daaf" providerId="LiveId" clId="{96E4CE0A-46DE-4CEC-A230-DFE8C5A0A562}" dt="2024-02-29T21:43:55.741" v="2607" actId="1076"/>
          <ac:spMkLst>
            <pc:docMk/>
            <pc:sldMk cId="4229756712" sldId="288"/>
            <ac:spMk id="7" creationId="{DEF3CC61-8127-6E6E-4D02-EBED2C9851E8}"/>
          </ac:spMkLst>
        </pc:spChg>
        <pc:spChg chg="add mod">
          <ac:chgData name="Myosotis _13" userId="d3757a171cf8daaf" providerId="LiveId" clId="{96E4CE0A-46DE-4CEC-A230-DFE8C5A0A562}" dt="2024-02-29T21:49:21.959" v="2742" actId="5793"/>
          <ac:spMkLst>
            <pc:docMk/>
            <pc:sldMk cId="4229756712" sldId="288"/>
            <ac:spMk id="8" creationId="{BA358015-EE95-6E4F-0FEA-CBD429999B47}"/>
          </ac:spMkLst>
        </pc:spChg>
        <pc:picChg chg="add mod">
          <ac:chgData name="Myosotis _13" userId="d3757a171cf8daaf" providerId="LiveId" clId="{96E4CE0A-46DE-4CEC-A230-DFE8C5A0A562}" dt="2024-02-29T21:49:24.641" v="2743" actId="1076"/>
          <ac:picMkLst>
            <pc:docMk/>
            <pc:sldMk cId="4229756712" sldId="288"/>
            <ac:picMk id="10" creationId="{47BC7A3B-9C26-A24B-8DB6-B07F93963CDB}"/>
          </ac:picMkLst>
        </pc:picChg>
        <pc:picChg chg="add mod">
          <ac:chgData name="Myosotis _13" userId="d3757a171cf8daaf" providerId="LiveId" clId="{96E4CE0A-46DE-4CEC-A230-DFE8C5A0A562}" dt="2024-02-29T21:49:57.572" v="2747" actId="1076"/>
          <ac:picMkLst>
            <pc:docMk/>
            <pc:sldMk cId="4229756712" sldId="288"/>
            <ac:picMk id="12" creationId="{B472180D-E20D-F176-8CB2-0DF52D9CC1D7}"/>
          </ac:picMkLst>
        </pc:picChg>
      </pc:sldChg>
      <pc:sldChg chg="addSp modSp new mod">
        <pc:chgData name="Myosotis _13" userId="d3757a171cf8daaf" providerId="LiveId" clId="{96E4CE0A-46DE-4CEC-A230-DFE8C5A0A562}" dt="2024-02-29T22:00:47.025" v="3087" actId="1076"/>
        <pc:sldMkLst>
          <pc:docMk/>
          <pc:sldMk cId="3561813815" sldId="289"/>
        </pc:sldMkLst>
        <pc:spChg chg="add mod">
          <ac:chgData name="Myosotis _13" userId="d3757a171cf8daaf" providerId="LiveId" clId="{96E4CE0A-46DE-4CEC-A230-DFE8C5A0A562}" dt="2024-02-29T21:51:28.756" v="2756" actId="1076"/>
          <ac:spMkLst>
            <pc:docMk/>
            <pc:sldMk cId="3561813815" sldId="289"/>
            <ac:spMk id="3" creationId="{A9DCB8CF-E336-A29A-8C44-D48D154607DC}"/>
          </ac:spMkLst>
        </pc:spChg>
        <pc:spChg chg="add mod">
          <ac:chgData name="Myosotis _13" userId="d3757a171cf8daaf" providerId="LiveId" clId="{96E4CE0A-46DE-4CEC-A230-DFE8C5A0A562}" dt="2024-02-29T22:00:10.216" v="3083" actId="1076"/>
          <ac:spMkLst>
            <pc:docMk/>
            <pc:sldMk cId="3561813815" sldId="289"/>
            <ac:spMk id="6" creationId="{BA957C7E-2C2E-CA33-C595-A32B6FC9C06C}"/>
          </ac:spMkLst>
        </pc:spChg>
        <pc:spChg chg="add mod">
          <ac:chgData name="Myosotis _13" userId="d3757a171cf8daaf" providerId="LiveId" clId="{96E4CE0A-46DE-4CEC-A230-DFE8C5A0A562}" dt="2024-02-29T21:57:26.341" v="2873" actId="767"/>
          <ac:spMkLst>
            <pc:docMk/>
            <pc:sldMk cId="3561813815" sldId="289"/>
            <ac:spMk id="11" creationId="{DD9E3F7A-384B-59FB-84E2-91A9A71C7E82}"/>
          </ac:spMkLst>
        </pc:spChg>
        <pc:spChg chg="add mod">
          <ac:chgData name="Myosotis _13" userId="d3757a171cf8daaf" providerId="LiveId" clId="{96E4CE0A-46DE-4CEC-A230-DFE8C5A0A562}" dt="2024-02-29T21:59:52.743" v="3078" actId="1076"/>
          <ac:spMkLst>
            <pc:docMk/>
            <pc:sldMk cId="3561813815" sldId="289"/>
            <ac:spMk id="12" creationId="{877177EA-8753-4B7A-597F-78BF05110388}"/>
          </ac:spMkLst>
        </pc:spChg>
        <pc:picChg chg="add mod">
          <ac:chgData name="Myosotis _13" userId="d3757a171cf8daaf" providerId="LiveId" clId="{96E4CE0A-46DE-4CEC-A230-DFE8C5A0A562}" dt="2024-02-29T22:00:14.586" v="3084" actId="1076"/>
          <ac:picMkLst>
            <pc:docMk/>
            <pc:sldMk cId="3561813815" sldId="289"/>
            <ac:picMk id="5" creationId="{661E5EEE-FBA4-6124-3056-FB5F03DAB969}"/>
          </ac:picMkLst>
        </pc:picChg>
        <pc:picChg chg="add mod">
          <ac:chgData name="Myosotis _13" userId="d3757a171cf8daaf" providerId="LiveId" clId="{96E4CE0A-46DE-4CEC-A230-DFE8C5A0A562}" dt="2024-02-29T21:59:57.986" v="3080" actId="14100"/>
          <ac:picMkLst>
            <pc:docMk/>
            <pc:sldMk cId="3561813815" sldId="289"/>
            <ac:picMk id="8" creationId="{08235A64-84E3-CEB8-5AA8-4642740FFEB8}"/>
          </ac:picMkLst>
        </pc:picChg>
        <pc:picChg chg="add mod">
          <ac:chgData name="Myosotis _13" userId="d3757a171cf8daaf" providerId="LiveId" clId="{96E4CE0A-46DE-4CEC-A230-DFE8C5A0A562}" dt="2024-02-29T21:59:50.465" v="3077" actId="1076"/>
          <ac:picMkLst>
            <pc:docMk/>
            <pc:sldMk cId="3561813815" sldId="289"/>
            <ac:picMk id="10" creationId="{EEF7331C-362A-1635-261B-9B8A126F2017}"/>
          </ac:picMkLst>
        </pc:picChg>
        <pc:picChg chg="add mod">
          <ac:chgData name="Myosotis _13" userId="d3757a171cf8daaf" providerId="LiveId" clId="{96E4CE0A-46DE-4CEC-A230-DFE8C5A0A562}" dt="2024-02-29T22:00:47.025" v="3087" actId="1076"/>
          <ac:picMkLst>
            <pc:docMk/>
            <pc:sldMk cId="3561813815" sldId="289"/>
            <ac:picMk id="14" creationId="{05FD5673-66DD-7440-D220-55F8A652A040}"/>
          </ac:picMkLst>
        </pc:picChg>
      </pc:sldChg>
      <pc:sldChg chg="addSp delSp modSp add mod">
        <pc:chgData name="Myosotis _13" userId="d3757a171cf8daaf" providerId="LiveId" clId="{96E4CE0A-46DE-4CEC-A230-DFE8C5A0A562}" dt="2024-02-29T22:07:11.724" v="3402" actId="478"/>
        <pc:sldMkLst>
          <pc:docMk/>
          <pc:sldMk cId="1713670881" sldId="290"/>
        </pc:sldMkLst>
        <pc:spChg chg="mod">
          <ac:chgData name="Myosotis _13" userId="d3757a171cf8daaf" providerId="LiveId" clId="{96E4CE0A-46DE-4CEC-A230-DFE8C5A0A562}" dt="2024-02-29T22:03:34.510" v="3207" actId="1076"/>
          <ac:spMkLst>
            <pc:docMk/>
            <pc:sldMk cId="1713670881" sldId="290"/>
            <ac:spMk id="6" creationId="{26953D65-A57E-729A-5134-71D7089534C4}"/>
          </ac:spMkLst>
        </pc:spChg>
        <pc:spChg chg="add mod">
          <ac:chgData name="Myosotis _13" userId="d3757a171cf8daaf" providerId="LiveId" clId="{96E4CE0A-46DE-4CEC-A230-DFE8C5A0A562}" dt="2024-02-29T22:05:07.656" v="3397" actId="5793"/>
          <ac:spMkLst>
            <pc:docMk/>
            <pc:sldMk cId="1713670881" sldId="290"/>
            <ac:spMk id="7" creationId="{39D0D595-AE0E-7A50-F5BB-28B068525F08}"/>
          </ac:spMkLst>
        </pc:spChg>
        <pc:spChg chg="add del mod">
          <ac:chgData name="Myosotis _13" userId="d3757a171cf8daaf" providerId="LiveId" clId="{96E4CE0A-46DE-4CEC-A230-DFE8C5A0A562}" dt="2024-02-29T22:07:11.724" v="3402" actId="478"/>
          <ac:spMkLst>
            <pc:docMk/>
            <pc:sldMk cId="1713670881" sldId="290"/>
            <ac:spMk id="11" creationId="{5C5270D9-97B5-5DD6-1DFF-F54CF859A69C}"/>
          </ac:spMkLst>
        </pc:spChg>
        <pc:spChg chg="del">
          <ac:chgData name="Myosotis _13" userId="d3757a171cf8daaf" providerId="LiveId" clId="{96E4CE0A-46DE-4CEC-A230-DFE8C5A0A562}" dt="2024-02-29T22:01:05.044" v="3092" actId="478"/>
          <ac:spMkLst>
            <pc:docMk/>
            <pc:sldMk cId="1713670881" sldId="290"/>
            <ac:spMk id="12" creationId="{4A4011F1-ECBF-6D66-944A-4236637E834C}"/>
          </ac:spMkLst>
        </pc:spChg>
        <pc:picChg chg="add mod">
          <ac:chgData name="Myosotis _13" userId="d3757a171cf8daaf" providerId="LiveId" clId="{96E4CE0A-46DE-4CEC-A230-DFE8C5A0A562}" dt="2024-02-29T22:03:27.077" v="3205" actId="1076"/>
          <ac:picMkLst>
            <pc:docMk/>
            <pc:sldMk cId="1713670881" sldId="290"/>
            <ac:picMk id="4" creationId="{8858A736-FB2E-F497-7013-1B853742BB0E}"/>
          </ac:picMkLst>
        </pc:picChg>
        <pc:picChg chg="del">
          <ac:chgData name="Myosotis _13" userId="d3757a171cf8daaf" providerId="LiveId" clId="{96E4CE0A-46DE-4CEC-A230-DFE8C5A0A562}" dt="2024-02-29T22:00:57.822" v="3089" actId="478"/>
          <ac:picMkLst>
            <pc:docMk/>
            <pc:sldMk cId="1713670881" sldId="290"/>
            <ac:picMk id="5" creationId="{77DE4C05-3DC7-6392-5796-70F9F43EDDD1}"/>
          </ac:picMkLst>
        </pc:picChg>
        <pc:picChg chg="del">
          <ac:chgData name="Myosotis _13" userId="d3757a171cf8daaf" providerId="LiveId" clId="{96E4CE0A-46DE-4CEC-A230-DFE8C5A0A562}" dt="2024-02-29T22:00:57.822" v="3089" actId="478"/>
          <ac:picMkLst>
            <pc:docMk/>
            <pc:sldMk cId="1713670881" sldId="290"/>
            <ac:picMk id="8" creationId="{7F2EED37-8B23-3D4A-70F3-E7C4D51704AD}"/>
          </ac:picMkLst>
        </pc:picChg>
        <pc:picChg chg="del">
          <ac:chgData name="Myosotis _13" userId="d3757a171cf8daaf" providerId="LiveId" clId="{96E4CE0A-46DE-4CEC-A230-DFE8C5A0A562}" dt="2024-02-29T22:00:57.822" v="3089" actId="478"/>
          <ac:picMkLst>
            <pc:docMk/>
            <pc:sldMk cId="1713670881" sldId="290"/>
            <ac:picMk id="10" creationId="{8631AAF5-9715-CC5C-E5E8-E418817BE50C}"/>
          </ac:picMkLst>
        </pc:picChg>
        <pc:picChg chg="mod">
          <ac:chgData name="Myosotis _13" userId="d3757a171cf8daaf" providerId="LiveId" clId="{96E4CE0A-46DE-4CEC-A230-DFE8C5A0A562}" dt="2024-02-29T22:03:29.203" v="3206" actId="14100"/>
          <ac:picMkLst>
            <pc:docMk/>
            <pc:sldMk cId="1713670881" sldId="290"/>
            <ac:picMk id="14" creationId="{C91C437B-5A68-AC19-C79E-5F483234FDEF}"/>
          </ac:picMkLst>
        </pc:picChg>
      </pc:sldChg>
      <pc:sldChg chg="addSp delSp modSp add mod">
        <pc:chgData name="Myosotis _13" userId="d3757a171cf8daaf" providerId="LiveId" clId="{96E4CE0A-46DE-4CEC-A230-DFE8C5A0A562}" dt="2024-02-29T22:08:37.560" v="3411" actId="1076"/>
        <pc:sldMkLst>
          <pc:docMk/>
          <pc:sldMk cId="3875849646" sldId="291"/>
        </pc:sldMkLst>
        <pc:spChg chg="del">
          <ac:chgData name="Myosotis _13" userId="d3757a171cf8daaf" providerId="LiveId" clId="{96E4CE0A-46DE-4CEC-A230-DFE8C5A0A562}" dt="2024-02-29T22:07:16.597" v="3403" actId="478"/>
          <ac:spMkLst>
            <pc:docMk/>
            <pc:sldMk cId="3875849646" sldId="291"/>
            <ac:spMk id="6" creationId="{8F7FB7EC-3AE8-F7D7-5194-B21AA4E29922}"/>
          </ac:spMkLst>
        </pc:spChg>
        <pc:spChg chg="del">
          <ac:chgData name="Myosotis _13" userId="d3757a171cf8daaf" providerId="LiveId" clId="{96E4CE0A-46DE-4CEC-A230-DFE8C5A0A562}" dt="2024-02-29T22:07:19.489" v="3404" actId="478"/>
          <ac:spMkLst>
            <pc:docMk/>
            <pc:sldMk cId="3875849646" sldId="291"/>
            <ac:spMk id="7" creationId="{EC08A7D5-1543-0F4A-7309-22657AFCBC44}"/>
          </ac:spMkLst>
        </pc:spChg>
        <pc:spChg chg="mod">
          <ac:chgData name="Myosotis _13" userId="d3757a171cf8daaf" providerId="LiveId" clId="{96E4CE0A-46DE-4CEC-A230-DFE8C5A0A562}" dt="2024-02-29T22:08:37.560" v="3411" actId="1076"/>
          <ac:spMkLst>
            <pc:docMk/>
            <pc:sldMk cId="3875849646" sldId="291"/>
            <ac:spMk id="11" creationId="{107A3E1C-0011-CE6C-4A6F-998F53CF42D9}"/>
          </ac:spMkLst>
        </pc:spChg>
        <pc:picChg chg="del">
          <ac:chgData name="Myosotis _13" userId="d3757a171cf8daaf" providerId="LiveId" clId="{96E4CE0A-46DE-4CEC-A230-DFE8C5A0A562}" dt="2024-02-29T22:07:16.597" v="3403" actId="478"/>
          <ac:picMkLst>
            <pc:docMk/>
            <pc:sldMk cId="3875849646" sldId="291"/>
            <ac:picMk id="4" creationId="{646338B1-8BF1-A06B-F977-AA38C6EB988D}"/>
          </ac:picMkLst>
        </pc:picChg>
        <pc:picChg chg="add mod">
          <ac:chgData name="Myosotis _13" userId="d3757a171cf8daaf" providerId="LiveId" clId="{96E4CE0A-46DE-4CEC-A230-DFE8C5A0A562}" dt="2024-02-29T22:08:34.849" v="3410" actId="1076"/>
          <ac:picMkLst>
            <pc:docMk/>
            <pc:sldMk cId="3875849646" sldId="291"/>
            <ac:picMk id="5" creationId="{99384265-C5A0-DEE3-BB0E-591A71A5FB1F}"/>
          </ac:picMkLst>
        </pc:picChg>
        <pc:picChg chg="del">
          <ac:chgData name="Myosotis _13" userId="d3757a171cf8daaf" providerId="LiveId" clId="{96E4CE0A-46DE-4CEC-A230-DFE8C5A0A562}" dt="2024-02-29T22:07:16.597" v="3403" actId="478"/>
          <ac:picMkLst>
            <pc:docMk/>
            <pc:sldMk cId="3875849646" sldId="291"/>
            <ac:picMk id="14" creationId="{6299F489-696F-AC65-A751-8DDC545D9EFA}"/>
          </ac:picMkLst>
        </pc:picChg>
      </pc:sldChg>
      <pc:sldChg chg="addSp delSp modSp add mod">
        <pc:chgData name="Myosotis _13" userId="d3757a171cf8daaf" providerId="LiveId" clId="{96E4CE0A-46DE-4CEC-A230-DFE8C5A0A562}" dt="2024-02-29T22:13:06.651" v="3444" actId="478"/>
        <pc:sldMkLst>
          <pc:docMk/>
          <pc:sldMk cId="3229366327" sldId="292"/>
        </pc:sldMkLst>
        <pc:spChg chg="mod">
          <ac:chgData name="Myosotis _13" userId="d3757a171cf8daaf" providerId="LiveId" clId="{96E4CE0A-46DE-4CEC-A230-DFE8C5A0A562}" dt="2024-02-29T22:09:20.372" v="3432" actId="20577"/>
          <ac:spMkLst>
            <pc:docMk/>
            <pc:sldMk cId="3229366327" sldId="292"/>
            <ac:spMk id="3" creationId="{ECC5B451-E637-C830-B9E5-A95C4ACDAB6E}"/>
          </ac:spMkLst>
        </pc:spChg>
        <pc:spChg chg="del">
          <ac:chgData name="Myosotis _13" userId="d3757a171cf8daaf" providerId="LiveId" clId="{96E4CE0A-46DE-4CEC-A230-DFE8C5A0A562}" dt="2024-02-29T22:08:53.087" v="3415" actId="478"/>
          <ac:spMkLst>
            <pc:docMk/>
            <pc:sldMk cId="3229366327" sldId="292"/>
            <ac:spMk id="11" creationId="{1C7D7441-FE9E-BA91-DCF1-0753A75FB85A}"/>
          </ac:spMkLst>
        </pc:spChg>
        <pc:picChg chg="add del mod">
          <ac:chgData name="Myosotis _13" userId="d3757a171cf8daaf" providerId="LiveId" clId="{96E4CE0A-46DE-4CEC-A230-DFE8C5A0A562}" dt="2024-02-29T22:10:33.731" v="3435" actId="478"/>
          <ac:picMkLst>
            <pc:docMk/>
            <pc:sldMk cId="3229366327" sldId="292"/>
            <ac:picMk id="4" creationId="{937875C0-5118-AE25-5D17-1AD4C65BA76D}"/>
          </ac:picMkLst>
        </pc:picChg>
        <pc:picChg chg="del mod">
          <ac:chgData name="Myosotis _13" userId="d3757a171cf8daaf" providerId="LiveId" clId="{96E4CE0A-46DE-4CEC-A230-DFE8C5A0A562}" dt="2024-02-29T22:08:50.656" v="3414" actId="478"/>
          <ac:picMkLst>
            <pc:docMk/>
            <pc:sldMk cId="3229366327" sldId="292"/>
            <ac:picMk id="5" creationId="{14034735-8C2A-2D82-7480-8F722180C419}"/>
          </ac:picMkLst>
        </pc:picChg>
        <pc:picChg chg="add mod">
          <ac:chgData name="Myosotis _13" userId="d3757a171cf8daaf" providerId="LiveId" clId="{96E4CE0A-46DE-4CEC-A230-DFE8C5A0A562}" dt="2024-02-29T22:10:52.704" v="3438" actId="1076"/>
          <ac:picMkLst>
            <pc:docMk/>
            <pc:sldMk cId="3229366327" sldId="292"/>
            <ac:picMk id="7" creationId="{1435BA75-DD42-BF48-51CE-2AD1977F10BA}"/>
          </ac:picMkLst>
        </pc:picChg>
        <pc:picChg chg="add mod">
          <ac:chgData name="Myosotis _13" userId="d3757a171cf8daaf" providerId="LiveId" clId="{96E4CE0A-46DE-4CEC-A230-DFE8C5A0A562}" dt="2024-02-29T22:11:18.183" v="3440" actId="1076"/>
          <ac:picMkLst>
            <pc:docMk/>
            <pc:sldMk cId="3229366327" sldId="292"/>
            <ac:picMk id="9" creationId="{33A1BA9A-88EE-B146-A9E8-1A5CBE685F42}"/>
          </ac:picMkLst>
        </pc:picChg>
        <pc:picChg chg="add mod">
          <ac:chgData name="Myosotis _13" userId="d3757a171cf8daaf" providerId="LiveId" clId="{96E4CE0A-46DE-4CEC-A230-DFE8C5A0A562}" dt="2024-02-29T22:12:06.644" v="3442" actId="1076"/>
          <ac:picMkLst>
            <pc:docMk/>
            <pc:sldMk cId="3229366327" sldId="292"/>
            <ac:picMk id="12" creationId="{C3B2B271-12B6-3693-6434-ECFE396FB6C4}"/>
          </ac:picMkLst>
        </pc:picChg>
        <pc:picChg chg="add del">
          <ac:chgData name="Myosotis _13" userId="d3757a171cf8daaf" providerId="LiveId" clId="{96E4CE0A-46DE-4CEC-A230-DFE8C5A0A562}" dt="2024-02-29T22:13:06.651" v="3444" actId="478"/>
          <ac:picMkLst>
            <pc:docMk/>
            <pc:sldMk cId="3229366327" sldId="292"/>
            <ac:picMk id="14" creationId="{2710F3D2-A6CA-0B18-B841-E98D23832704}"/>
          </ac:picMkLst>
        </pc:picChg>
      </pc:sldChg>
      <pc:sldChg chg="addSp delSp modSp add mod">
        <pc:chgData name="Myosotis _13" userId="d3757a171cf8daaf" providerId="LiveId" clId="{96E4CE0A-46DE-4CEC-A230-DFE8C5A0A562}" dt="2024-02-29T22:14:26.805" v="3459" actId="14100"/>
        <pc:sldMkLst>
          <pc:docMk/>
          <pc:sldMk cId="1761088224" sldId="293"/>
        </pc:sldMkLst>
        <pc:picChg chg="add mod">
          <ac:chgData name="Myosotis _13" userId="d3757a171cf8daaf" providerId="LiveId" clId="{96E4CE0A-46DE-4CEC-A230-DFE8C5A0A562}" dt="2024-02-29T22:14:26.805" v="3459" actId="14100"/>
          <ac:picMkLst>
            <pc:docMk/>
            <pc:sldMk cId="1761088224" sldId="293"/>
            <ac:picMk id="4" creationId="{4F95A569-0185-1457-06C8-63A8712F461B}"/>
          </ac:picMkLst>
        </pc:picChg>
        <pc:picChg chg="del">
          <ac:chgData name="Myosotis _13" userId="d3757a171cf8daaf" providerId="LiveId" clId="{96E4CE0A-46DE-4CEC-A230-DFE8C5A0A562}" dt="2024-02-29T22:13:13.670" v="3446" actId="478"/>
          <ac:picMkLst>
            <pc:docMk/>
            <pc:sldMk cId="1761088224" sldId="293"/>
            <ac:picMk id="7" creationId="{436C4C1D-614D-09F2-5786-4D083F087B01}"/>
          </ac:picMkLst>
        </pc:picChg>
        <pc:picChg chg="del">
          <ac:chgData name="Myosotis _13" userId="d3757a171cf8daaf" providerId="LiveId" clId="{96E4CE0A-46DE-4CEC-A230-DFE8C5A0A562}" dt="2024-02-29T22:13:16.109" v="3447" actId="478"/>
          <ac:picMkLst>
            <pc:docMk/>
            <pc:sldMk cId="1761088224" sldId="293"/>
            <ac:picMk id="9" creationId="{EEE21289-6A74-5448-B542-5EFBE706B01F}"/>
          </ac:picMkLst>
        </pc:picChg>
        <pc:picChg chg="del mod">
          <ac:chgData name="Myosotis _13" userId="d3757a171cf8daaf" providerId="LiveId" clId="{96E4CE0A-46DE-4CEC-A230-DFE8C5A0A562}" dt="2024-02-29T22:14:15.601" v="3456" actId="478"/>
          <ac:picMkLst>
            <pc:docMk/>
            <pc:sldMk cId="1761088224" sldId="293"/>
            <ac:picMk id="12" creationId="{6584395F-E4B0-D66A-A183-3DB2A9482D6C}"/>
          </ac:picMkLst>
        </pc:picChg>
      </pc:sldChg>
      <pc:sldChg chg="delSp modSp add del mod">
        <pc:chgData name="Myosotis _13" userId="d3757a171cf8daaf" providerId="LiveId" clId="{96E4CE0A-46DE-4CEC-A230-DFE8C5A0A562}" dt="2024-02-29T22:34:34.898" v="4040" actId="47"/>
        <pc:sldMkLst>
          <pc:docMk/>
          <pc:sldMk cId="2752421043" sldId="294"/>
        </pc:sldMkLst>
        <pc:spChg chg="mod">
          <ac:chgData name="Myosotis _13" userId="d3757a171cf8daaf" providerId="LiveId" clId="{96E4CE0A-46DE-4CEC-A230-DFE8C5A0A562}" dt="2024-02-29T22:22:26.883" v="3536" actId="1076"/>
          <ac:spMkLst>
            <pc:docMk/>
            <pc:sldMk cId="2752421043" sldId="294"/>
            <ac:spMk id="2" creationId="{7946C97D-7728-6D5F-A9BD-6195D1E8EE49}"/>
          </ac:spMkLst>
        </pc:spChg>
        <pc:spChg chg="del">
          <ac:chgData name="Myosotis _13" userId="d3757a171cf8daaf" providerId="LiveId" clId="{96E4CE0A-46DE-4CEC-A230-DFE8C5A0A562}" dt="2024-02-29T22:21:30.070" v="3519" actId="478"/>
          <ac:spMkLst>
            <pc:docMk/>
            <pc:sldMk cId="2752421043" sldId="294"/>
            <ac:spMk id="5" creationId="{C11CD834-9AAB-FB1B-CBC5-A9655D028ED8}"/>
          </ac:spMkLst>
        </pc:spChg>
      </pc:sldChg>
      <pc:sldChg chg="addSp delSp modSp new del mod">
        <pc:chgData name="Myosotis _13" userId="d3757a171cf8daaf" providerId="LiveId" clId="{96E4CE0A-46DE-4CEC-A230-DFE8C5A0A562}" dt="2024-02-29T22:34:34.898" v="4040" actId="47"/>
        <pc:sldMkLst>
          <pc:docMk/>
          <pc:sldMk cId="2493066028" sldId="295"/>
        </pc:sldMkLst>
        <pc:spChg chg="del mod">
          <ac:chgData name="Myosotis _13" userId="d3757a171cf8daaf" providerId="LiveId" clId="{96E4CE0A-46DE-4CEC-A230-DFE8C5A0A562}" dt="2024-02-29T22:23:18.508" v="3561" actId="478"/>
          <ac:spMkLst>
            <pc:docMk/>
            <pc:sldMk cId="2493066028" sldId="295"/>
            <ac:spMk id="2" creationId="{9355B4DD-0741-BDE6-E97E-A264270EAD9B}"/>
          </ac:spMkLst>
        </pc:spChg>
        <pc:spChg chg="add del mod">
          <ac:chgData name="Myosotis _13" userId="d3757a171cf8daaf" providerId="LiveId" clId="{96E4CE0A-46DE-4CEC-A230-DFE8C5A0A562}" dt="2024-02-29T22:23:20.806" v="3562" actId="478"/>
          <ac:spMkLst>
            <pc:docMk/>
            <pc:sldMk cId="2493066028" sldId="295"/>
            <ac:spMk id="4" creationId="{CCA8320C-99CE-6695-1EE1-C89E3C214EC0}"/>
          </ac:spMkLst>
        </pc:spChg>
        <pc:spChg chg="add mod">
          <ac:chgData name="Myosotis _13" userId="d3757a171cf8daaf" providerId="LiveId" clId="{96E4CE0A-46DE-4CEC-A230-DFE8C5A0A562}" dt="2024-02-29T22:26:45.771" v="3910" actId="123"/>
          <ac:spMkLst>
            <pc:docMk/>
            <pc:sldMk cId="2493066028" sldId="295"/>
            <ac:spMk id="5" creationId="{D99E1689-18E9-7173-B884-E7E2E6E15520}"/>
          </ac:spMkLst>
        </pc:spChg>
        <pc:spChg chg="add mod">
          <ac:chgData name="Myosotis _13" userId="d3757a171cf8daaf" providerId="LiveId" clId="{96E4CE0A-46DE-4CEC-A230-DFE8C5A0A562}" dt="2024-02-29T22:26:36.235" v="3909" actId="1076"/>
          <ac:spMkLst>
            <pc:docMk/>
            <pc:sldMk cId="2493066028" sldId="295"/>
            <ac:spMk id="6" creationId="{9CC019FF-AF6C-A808-B804-5BFC878E45D8}"/>
          </ac:spMkLst>
        </pc:spChg>
      </pc:sldChg>
      <pc:sldChg chg="modSp add del mod">
        <pc:chgData name="Myosotis _13" userId="d3757a171cf8daaf" providerId="LiveId" clId="{96E4CE0A-46DE-4CEC-A230-DFE8C5A0A562}" dt="2024-02-29T22:34:28.234" v="4039" actId="47"/>
        <pc:sldMkLst>
          <pc:docMk/>
          <pc:sldMk cId="2430093182" sldId="296"/>
        </pc:sldMkLst>
        <pc:spChg chg="mod">
          <ac:chgData name="Myosotis _13" userId="d3757a171cf8daaf" providerId="LiveId" clId="{96E4CE0A-46DE-4CEC-A230-DFE8C5A0A562}" dt="2024-02-29T22:28:46.105" v="3953" actId="20577"/>
          <ac:spMkLst>
            <pc:docMk/>
            <pc:sldMk cId="2430093182" sldId="296"/>
            <ac:spMk id="2" creationId="{77E9F7B3-8065-3290-D095-DF2E70039FA3}"/>
          </ac:spMkLst>
        </pc:spChg>
      </pc:sldChg>
      <pc:sldChg chg="modSp add del mod">
        <pc:chgData name="Myosotis _13" userId="d3757a171cf8daaf" providerId="LiveId" clId="{96E4CE0A-46DE-4CEC-A230-DFE8C5A0A562}" dt="2024-02-29T22:34:34.898" v="4040" actId="47"/>
        <pc:sldMkLst>
          <pc:docMk/>
          <pc:sldMk cId="3028107658" sldId="297"/>
        </pc:sldMkLst>
        <pc:spChg chg="mod">
          <ac:chgData name="Myosotis _13" userId="d3757a171cf8daaf" providerId="LiveId" clId="{96E4CE0A-46DE-4CEC-A230-DFE8C5A0A562}" dt="2024-02-29T22:30:26.176" v="4036" actId="1076"/>
          <ac:spMkLst>
            <pc:docMk/>
            <pc:sldMk cId="3028107658" sldId="297"/>
            <ac:spMk id="5" creationId="{4A06A233-79DE-4319-16BA-3B004F6AF3C5}"/>
          </ac:spMkLst>
        </pc:spChg>
        <pc:spChg chg="mod">
          <ac:chgData name="Myosotis _13" userId="d3757a171cf8daaf" providerId="LiveId" clId="{96E4CE0A-46DE-4CEC-A230-DFE8C5A0A562}" dt="2024-02-29T22:30:30.962" v="4037" actId="1076"/>
          <ac:spMkLst>
            <pc:docMk/>
            <pc:sldMk cId="3028107658" sldId="297"/>
            <ac:spMk id="6" creationId="{FCA8B44D-F0C9-6645-BCC3-39E7FB5F9815}"/>
          </ac:spMkLst>
        </pc:spChg>
      </pc:sldChg>
      <pc:sldChg chg="add">
        <pc:chgData name="Myosotis _13" userId="d3757a171cf8daaf" providerId="LiveId" clId="{96E4CE0A-46DE-4CEC-A230-DFE8C5A0A562}" dt="2024-02-29T22:34:09.202" v="4038"/>
        <pc:sldMkLst>
          <pc:docMk/>
          <pc:sldMk cId="2739221015" sldId="298"/>
        </pc:sldMkLst>
      </pc:sldChg>
      <pc:sldChg chg="addSp delSp modSp add mod">
        <pc:chgData name="Myosotis _13" userId="d3757a171cf8daaf" providerId="LiveId" clId="{96E4CE0A-46DE-4CEC-A230-DFE8C5A0A562}" dt="2024-02-29T22:48:20.829" v="4060" actId="1076"/>
        <pc:sldMkLst>
          <pc:docMk/>
          <pc:sldMk cId="2306695482" sldId="299"/>
        </pc:sldMkLst>
        <pc:spChg chg="mod">
          <ac:chgData name="Myosotis _13" userId="d3757a171cf8daaf" providerId="LiveId" clId="{96E4CE0A-46DE-4CEC-A230-DFE8C5A0A562}" dt="2024-02-29T22:48:11.827" v="4058" actId="1076"/>
          <ac:spMkLst>
            <pc:docMk/>
            <pc:sldMk cId="2306695482" sldId="299"/>
            <ac:spMk id="5" creationId="{BA7D5DAD-665B-2F3F-93F9-ACAA3C13E9CC}"/>
          </ac:spMkLst>
        </pc:spChg>
        <pc:spChg chg="mod">
          <ac:chgData name="Myosotis _13" userId="d3757a171cf8daaf" providerId="LiveId" clId="{96E4CE0A-46DE-4CEC-A230-DFE8C5A0A562}" dt="2024-02-29T22:48:20.829" v="4060" actId="1076"/>
          <ac:spMkLst>
            <pc:docMk/>
            <pc:sldMk cId="2306695482" sldId="299"/>
            <ac:spMk id="6" creationId="{8763939A-278B-E773-47D3-8763A95C1422}"/>
          </ac:spMkLst>
        </pc:spChg>
        <pc:picChg chg="add del mod">
          <ac:chgData name="Myosotis _13" userId="d3757a171cf8daaf" providerId="LiveId" clId="{96E4CE0A-46DE-4CEC-A230-DFE8C5A0A562}" dt="2024-02-29T22:44:43.480" v="4045" actId="478"/>
          <ac:picMkLst>
            <pc:docMk/>
            <pc:sldMk cId="2306695482" sldId="299"/>
            <ac:picMk id="3" creationId="{2E01E928-9657-3826-C116-819C4B41679E}"/>
          </ac:picMkLst>
        </pc:picChg>
        <pc:picChg chg="add del mod">
          <ac:chgData name="Myosotis _13" userId="d3757a171cf8daaf" providerId="LiveId" clId="{96E4CE0A-46DE-4CEC-A230-DFE8C5A0A562}" dt="2024-02-29T22:47:55.605" v="4057" actId="478"/>
          <ac:picMkLst>
            <pc:docMk/>
            <pc:sldMk cId="2306695482" sldId="299"/>
            <ac:picMk id="7" creationId="{04BB341B-302C-7D26-6A5A-1CF4C8D08564}"/>
          </ac:picMkLst>
        </pc:picChg>
      </pc:sldChg>
      <pc:sldChg chg="modSp add mod">
        <pc:chgData name="Myosotis _13" userId="d3757a171cf8daaf" providerId="LiveId" clId="{96E4CE0A-46DE-4CEC-A230-DFE8C5A0A562}" dt="2024-02-29T22:59:40.682" v="4085" actId="1076"/>
        <pc:sldMkLst>
          <pc:docMk/>
          <pc:sldMk cId="3100947620" sldId="300"/>
        </pc:sldMkLst>
        <pc:spChg chg="mod">
          <ac:chgData name="Myosotis _13" userId="d3757a171cf8daaf" providerId="LiveId" clId="{96E4CE0A-46DE-4CEC-A230-DFE8C5A0A562}" dt="2024-02-29T22:59:40.682" v="4085" actId="1076"/>
          <ac:spMkLst>
            <pc:docMk/>
            <pc:sldMk cId="3100947620" sldId="300"/>
            <ac:spMk id="2" creationId="{A7F88FF4-7DCF-177C-2826-97C24418D3E5}"/>
          </ac:spMkLst>
        </pc:spChg>
      </pc:sldChg>
      <pc:sldChg chg="addSp delSp modSp add mod">
        <pc:chgData name="Myosotis _13" userId="d3757a171cf8daaf" providerId="LiveId" clId="{96E4CE0A-46DE-4CEC-A230-DFE8C5A0A562}" dt="2024-02-29T22:58:28.222" v="4082" actId="1076"/>
        <pc:sldMkLst>
          <pc:docMk/>
          <pc:sldMk cId="3064340785" sldId="301"/>
        </pc:sldMkLst>
        <pc:spChg chg="mod">
          <ac:chgData name="Myosotis _13" userId="d3757a171cf8daaf" providerId="LiveId" clId="{96E4CE0A-46DE-4CEC-A230-DFE8C5A0A562}" dt="2024-02-29T22:58:19.231" v="4079" actId="1076"/>
          <ac:spMkLst>
            <pc:docMk/>
            <pc:sldMk cId="3064340785" sldId="301"/>
            <ac:spMk id="5" creationId="{E5C7B25E-3CD9-4038-BD30-323E4EE75BB3}"/>
          </ac:spMkLst>
        </pc:spChg>
        <pc:spChg chg="mod">
          <ac:chgData name="Myosotis _13" userId="d3757a171cf8daaf" providerId="LiveId" clId="{96E4CE0A-46DE-4CEC-A230-DFE8C5A0A562}" dt="2024-02-29T22:58:15.304" v="4078" actId="1076"/>
          <ac:spMkLst>
            <pc:docMk/>
            <pc:sldMk cId="3064340785" sldId="301"/>
            <ac:spMk id="6" creationId="{2C2C2CA8-002A-F5E1-2521-A176D5B7B2C5}"/>
          </ac:spMkLst>
        </pc:spChg>
        <pc:picChg chg="add del mod">
          <ac:chgData name="Myosotis _13" userId="d3757a171cf8daaf" providerId="LiveId" clId="{96E4CE0A-46DE-4CEC-A230-DFE8C5A0A562}" dt="2024-02-29T22:56:19.132" v="4071" actId="478"/>
          <ac:picMkLst>
            <pc:docMk/>
            <pc:sldMk cId="3064340785" sldId="301"/>
            <ac:picMk id="3" creationId="{D1D47239-810E-9E69-722C-9B38CEE1C215}"/>
          </ac:picMkLst>
        </pc:picChg>
        <pc:picChg chg="add mod">
          <ac:chgData name="Myosotis _13" userId="d3757a171cf8daaf" providerId="LiveId" clId="{96E4CE0A-46DE-4CEC-A230-DFE8C5A0A562}" dt="2024-02-29T22:58:28.222" v="4082" actId="1076"/>
          <ac:picMkLst>
            <pc:docMk/>
            <pc:sldMk cId="3064340785" sldId="301"/>
            <ac:picMk id="7" creationId="{3A958BDF-ED39-E147-540D-21DFBE65E726}"/>
          </ac:picMkLst>
        </pc:picChg>
      </pc:sldChg>
      <pc:sldChg chg="addSp modSp new mod">
        <pc:chgData name="Myosotis _13" userId="d3757a171cf8daaf" providerId="LiveId" clId="{96E4CE0A-46DE-4CEC-A230-DFE8C5A0A562}" dt="2024-02-29T22:47:31.917" v="4056" actId="1076"/>
        <pc:sldMkLst>
          <pc:docMk/>
          <pc:sldMk cId="1629881316" sldId="302"/>
        </pc:sldMkLst>
        <pc:picChg chg="add mod">
          <ac:chgData name="Myosotis _13" userId="d3757a171cf8daaf" providerId="LiveId" clId="{96E4CE0A-46DE-4CEC-A230-DFE8C5A0A562}" dt="2024-02-29T22:47:31.917" v="4056" actId="1076"/>
          <ac:picMkLst>
            <pc:docMk/>
            <pc:sldMk cId="1629881316" sldId="302"/>
            <ac:picMk id="2" creationId="{C282B19C-D5B0-83BD-4FA5-5C8EDEF2CA29}"/>
          </ac:picMkLst>
        </pc:picChg>
      </pc:sldChg>
      <pc:sldChg chg="addSp new del mod">
        <pc:chgData name="Myosotis _13" userId="d3757a171cf8daaf" providerId="LiveId" clId="{96E4CE0A-46DE-4CEC-A230-DFE8C5A0A562}" dt="2024-02-29T22:58:41.101" v="4083" actId="47"/>
        <pc:sldMkLst>
          <pc:docMk/>
          <pc:sldMk cId="958134842" sldId="303"/>
        </pc:sldMkLst>
        <pc:picChg chg="add">
          <ac:chgData name="Myosotis _13" userId="d3757a171cf8daaf" providerId="LiveId" clId="{96E4CE0A-46DE-4CEC-A230-DFE8C5A0A562}" dt="2024-02-29T22:57:33.151" v="4073" actId="22"/>
          <ac:picMkLst>
            <pc:docMk/>
            <pc:sldMk cId="958134842" sldId="303"/>
            <ac:picMk id="3" creationId="{54E3A90F-8706-6393-ADF2-BBDC2A73B843}"/>
          </ac:picMkLst>
        </pc:picChg>
      </pc:sldChg>
      <pc:sldChg chg="addSp modSp new mod modClrScheme chgLayout">
        <pc:chgData name="Myosotis _13" userId="d3757a171cf8daaf" providerId="LiveId" clId="{96E4CE0A-46DE-4CEC-A230-DFE8C5A0A562}" dt="2024-03-01T14:52:44.399" v="4184"/>
        <pc:sldMkLst>
          <pc:docMk/>
          <pc:sldMk cId="969649633" sldId="303"/>
        </pc:sldMkLst>
        <pc:spChg chg="add">
          <ac:chgData name="Myosotis _13" userId="d3757a171cf8daaf" providerId="LiveId" clId="{96E4CE0A-46DE-4CEC-A230-DFE8C5A0A562}" dt="2024-03-01T14:39:01.786" v="4149"/>
          <ac:spMkLst>
            <pc:docMk/>
            <pc:sldMk cId="969649633" sldId="303"/>
            <ac:spMk id="4" creationId="{CF8116AB-C6E7-24A5-1E1A-34103ABAB731}"/>
          </ac:spMkLst>
        </pc:spChg>
        <pc:spChg chg="add">
          <ac:chgData name="Myosotis _13" userId="d3757a171cf8daaf" providerId="LiveId" clId="{96E4CE0A-46DE-4CEC-A230-DFE8C5A0A562}" dt="2024-03-01T14:39:01.786" v="4149"/>
          <ac:spMkLst>
            <pc:docMk/>
            <pc:sldMk cId="969649633" sldId="303"/>
            <ac:spMk id="5" creationId="{F926D055-12BC-1F70-38E1-94A605F460AC}"/>
          </ac:spMkLst>
        </pc:spChg>
        <pc:spChg chg="add mod">
          <ac:chgData name="Myosotis _13" userId="d3757a171cf8daaf" providerId="LiveId" clId="{96E4CE0A-46DE-4CEC-A230-DFE8C5A0A562}" dt="2024-03-01T14:52:44.399" v="4184"/>
          <ac:spMkLst>
            <pc:docMk/>
            <pc:sldMk cId="969649633" sldId="303"/>
            <ac:spMk id="8" creationId="{9C3AA7AC-C4C3-1565-E845-F174D4D14BE3}"/>
          </ac:spMkLst>
        </pc:spChg>
        <pc:picChg chg="add mod">
          <ac:chgData name="Myosotis _13" userId="d3757a171cf8daaf" providerId="LiveId" clId="{96E4CE0A-46DE-4CEC-A230-DFE8C5A0A562}" dt="2024-03-01T14:40:24.899" v="4164" actId="1076"/>
          <ac:picMkLst>
            <pc:docMk/>
            <pc:sldMk cId="969649633" sldId="303"/>
            <ac:picMk id="3" creationId="{D9A1EDFC-B935-7420-7DD1-6FAA836A0295}"/>
          </ac:picMkLst>
        </pc:picChg>
        <pc:picChg chg="add mod ord">
          <ac:chgData name="Myosotis _13" userId="d3757a171cf8daaf" providerId="LiveId" clId="{96E4CE0A-46DE-4CEC-A230-DFE8C5A0A562}" dt="2024-03-01T14:40:35.010" v="4166" actId="1076"/>
          <ac:picMkLst>
            <pc:docMk/>
            <pc:sldMk cId="969649633" sldId="303"/>
            <ac:picMk id="7" creationId="{1EAE247D-06D9-2963-BF77-9063F59FAF61}"/>
          </ac:picMkLst>
        </pc:picChg>
      </pc:sldChg>
      <pc:sldChg chg="addSp delSp modSp new del mod modClrScheme chgLayout">
        <pc:chgData name="Myosotis _13" userId="d3757a171cf8daaf" providerId="LiveId" clId="{96E4CE0A-46DE-4CEC-A230-DFE8C5A0A562}" dt="2024-02-29T22:56:13.654" v="4070" actId="680"/>
        <pc:sldMkLst>
          <pc:docMk/>
          <pc:sldMk cId="1984951751" sldId="303"/>
        </pc:sldMkLst>
        <pc:spChg chg="add mod">
          <ac:chgData name="Myosotis _13" userId="d3757a171cf8daaf" providerId="LiveId" clId="{96E4CE0A-46DE-4CEC-A230-DFE8C5A0A562}" dt="2024-02-29T22:56:02.825" v="4067" actId="26606"/>
          <ac:spMkLst>
            <pc:docMk/>
            <pc:sldMk cId="1984951751" sldId="303"/>
            <ac:spMk id="8" creationId="{BF2743B2-91C1-87CF-866C-E3356D557FB0}"/>
          </ac:spMkLst>
        </pc:spChg>
        <pc:picChg chg="add del mod">
          <ac:chgData name="Myosotis _13" userId="d3757a171cf8daaf" providerId="LiveId" clId="{96E4CE0A-46DE-4CEC-A230-DFE8C5A0A562}" dt="2024-02-29T22:56:11.642" v="4069" actId="22"/>
          <ac:picMkLst>
            <pc:docMk/>
            <pc:sldMk cId="1984951751" sldId="303"/>
            <ac:picMk id="3" creationId="{C23C84D3-EC71-F696-229C-F65A8BA2F957}"/>
          </ac:picMkLst>
        </pc:picChg>
      </pc:sldChg>
      <pc:sldChg chg="addSp modSp new mod">
        <pc:chgData name="Myosotis _13" userId="d3757a171cf8daaf" providerId="LiveId" clId="{96E4CE0A-46DE-4CEC-A230-DFE8C5A0A562}" dt="2024-02-29T23:13:50.881" v="4122" actId="14100"/>
        <pc:sldMkLst>
          <pc:docMk/>
          <pc:sldMk cId="2966943724" sldId="304"/>
        </pc:sldMkLst>
        <pc:picChg chg="add mod">
          <ac:chgData name="Myosotis _13" userId="d3757a171cf8daaf" providerId="LiveId" clId="{96E4CE0A-46DE-4CEC-A230-DFE8C5A0A562}" dt="2024-02-29T23:13:50.881" v="4122" actId="14100"/>
          <ac:picMkLst>
            <pc:docMk/>
            <pc:sldMk cId="2966943724" sldId="304"/>
            <ac:picMk id="3" creationId="{C9E167C1-747D-8CE2-7C9F-224F506A0BB8}"/>
          </ac:picMkLst>
        </pc:picChg>
      </pc:sldChg>
      <pc:sldChg chg="addSp new mod">
        <pc:chgData name="Myosotis _13" userId="d3757a171cf8daaf" providerId="LiveId" clId="{96E4CE0A-46DE-4CEC-A230-DFE8C5A0A562}" dt="2024-02-29T23:11:06.181" v="4114" actId="22"/>
        <pc:sldMkLst>
          <pc:docMk/>
          <pc:sldMk cId="1085539510" sldId="305"/>
        </pc:sldMkLst>
        <pc:picChg chg="add">
          <ac:chgData name="Myosotis _13" userId="d3757a171cf8daaf" providerId="LiveId" clId="{96E4CE0A-46DE-4CEC-A230-DFE8C5A0A562}" dt="2024-02-29T23:11:06.181" v="4114" actId="22"/>
          <ac:picMkLst>
            <pc:docMk/>
            <pc:sldMk cId="1085539510" sldId="305"/>
            <ac:picMk id="3" creationId="{0944D062-EAA5-645D-8EE9-5AD9CDC35959}"/>
          </ac:picMkLst>
        </pc:picChg>
      </pc:sldChg>
      <pc:sldChg chg="addSp new mod">
        <pc:chgData name="Myosotis _13" userId="d3757a171cf8daaf" providerId="LiveId" clId="{96E4CE0A-46DE-4CEC-A230-DFE8C5A0A562}" dt="2024-02-29T23:13:07.515" v="4116" actId="22"/>
        <pc:sldMkLst>
          <pc:docMk/>
          <pc:sldMk cId="1987198633" sldId="306"/>
        </pc:sldMkLst>
        <pc:picChg chg="add">
          <ac:chgData name="Myosotis _13" userId="d3757a171cf8daaf" providerId="LiveId" clId="{96E4CE0A-46DE-4CEC-A230-DFE8C5A0A562}" dt="2024-02-29T23:13:07.515" v="4116" actId="22"/>
          <ac:picMkLst>
            <pc:docMk/>
            <pc:sldMk cId="1987198633" sldId="306"/>
            <ac:picMk id="3" creationId="{E703162C-1010-25AC-F9FF-B7657CC2FBF4}"/>
          </ac:picMkLst>
        </pc:picChg>
      </pc:sldChg>
      <pc:sldChg chg="addSp new mod">
        <pc:chgData name="Myosotis _13" userId="d3757a171cf8daaf" providerId="LiveId" clId="{96E4CE0A-46DE-4CEC-A230-DFE8C5A0A562}" dt="2024-02-29T23:15:16.923" v="4123" actId="22"/>
        <pc:sldMkLst>
          <pc:docMk/>
          <pc:sldMk cId="2606967096" sldId="307"/>
        </pc:sldMkLst>
        <pc:picChg chg="add">
          <ac:chgData name="Myosotis _13" userId="d3757a171cf8daaf" providerId="LiveId" clId="{96E4CE0A-46DE-4CEC-A230-DFE8C5A0A562}" dt="2024-02-29T23:15:16.923" v="4123" actId="22"/>
          <ac:picMkLst>
            <pc:docMk/>
            <pc:sldMk cId="2606967096" sldId="307"/>
            <ac:picMk id="3" creationId="{8C968A2D-A00A-0C76-B460-35F97504B62B}"/>
          </ac:picMkLst>
        </pc:picChg>
      </pc:sldChg>
      <pc:sldChg chg="addSp modSp new mod">
        <pc:chgData name="Myosotis _13" userId="d3757a171cf8daaf" providerId="LiveId" clId="{96E4CE0A-46DE-4CEC-A230-DFE8C5A0A562}" dt="2024-02-29T23:18:42.370" v="4133" actId="14100"/>
        <pc:sldMkLst>
          <pc:docMk/>
          <pc:sldMk cId="42819294" sldId="308"/>
        </pc:sldMkLst>
        <pc:picChg chg="add mod">
          <ac:chgData name="Myosotis _13" userId="d3757a171cf8daaf" providerId="LiveId" clId="{96E4CE0A-46DE-4CEC-A230-DFE8C5A0A562}" dt="2024-02-29T23:18:42.370" v="4133" actId="14100"/>
          <ac:picMkLst>
            <pc:docMk/>
            <pc:sldMk cId="42819294" sldId="308"/>
            <ac:picMk id="3" creationId="{C8DD63F8-29F9-BCC6-96FA-F04BDEC9C7A0}"/>
          </ac:picMkLst>
        </pc:picChg>
      </pc:sldChg>
      <pc:sldChg chg="addSp modSp new mod">
        <pc:chgData name="Myosotis _13" userId="d3757a171cf8daaf" providerId="LiveId" clId="{96E4CE0A-46DE-4CEC-A230-DFE8C5A0A562}" dt="2024-02-29T23:18:19.284" v="4130" actId="14100"/>
        <pc:sldMkLst>
          <pc:docMk/>
          <pc:sldMk cId="1636880654" sldId="309"/>
        </pc:sldMkLst>
        <pc:picChg chg="add mod">
          <ac:chgData name="Myosotis _13" userId="d3757a171cf8daaf" providerId="LiveId" clId="{96E4CE0A-46DE-4CEC-A230-DFE8C5A0A562}" dt="2024-02-29T23:18:19.284" v="4130" actId="14100"/>
          <ac:picMkLst>
            <pc:docMk/>
            <pc:sldMk cId="1636880654" sldId="309"/>
            <ac:picMk id="3" creationId="{2F4EFBE5-EE3F-99FF-063E-8F0AE568AF93}"/>
          </ac:picMkLst>
        </pc:picChg>
      </pc:sldChg>
      <pc:sldChg chg="addSp modSp new mod">
        <pc:chgData name="Myosotis _13" userId="d3757a171cf8daaf" providerId="LiveId" clId="{96E4CE0A-46DE-4CEC-A230-DFE8C5A0A562}" dt="2024-02-29T23:23:14.161" v="4142" actId="14100"/>
        <pc:sldMkLst>
          <pc:docMk/>
          <pc:sldMk cId="2557049271" sldId="310"/>
        </pc:sldMkLst>
        <pc:picChg chg="add mod">
          <ac:chgData name="Myosotis _13" userId="d3757a171cf8daaf" providerId="LiveId" clId="{96E4CE0A-46DE-4CEC-A230-DFE8C5A0A562}" dt="2024-02-29T23:21:17.735" v="4138" actId="14100"/>
          <ac:picMkLst>
            <pc:docMk/>
            <pc:sldMk cId="2557049271" sldId="310"/>
            <ac:picMk id="3" creationId="{77265922-1C36-5266-113C-5E1E3DBB5530}"/>
          </ac:picMkLst>
        </pc:picChg>
        <pc:picChg chg="add mod">
          <ac:chgData name="Myosotis _13" userId="d3757a171cf8daaf" providerId="LiveId" clId="{96E4CE0A-46DE-4CEC-A230-DFE8C5A0A562}" dt="2024-02-29T23:23:14.161" v="4142" actId="14100"/>
          <ac:picMkLst>
            <pc:docMk/>
            <pc:sldMk cId="2557049271" sldId="310"/>
            <ac:picMk id="5" creationId="{6982BEE0-8907-A7FD-70CA-75B478648B18}"/>
          </ac:picMkLst>
        </pc:picChg>
      </pc:sldChg>
      <pc:sldChg chg="addSp new mod">
        <pc:chgData name="Myosotis _13" userId="d3757a171cf8daaf" providerId="LiveId" clId="{96E4CE0A-46DE-4CEC-A230-DFE8C5A0A562}" dt="2024-02-29T23:26:07.236" v="4144" actId="22"/>
        <pc:sldMkLst>
          <pc:docMk/>
          <pc:sldMk cId="431064319" sldId="311"/>
        </pc:sldMkLst>
        <pc:picChg chg="add">
          <ac:chgData name="Myosotis _13" userId="d3757a171cf8daaf" providerId="LiveId" clId="{96E4CE0A-46DE-4CEC-A230-DFE8C5A0A562}" dt="2024-02-29T23:26:07.236" v="4144" actId="22"/>
          <ac:picMkLst>
            <pc:docMk/>
            <pc:sldMk cId="431064319" sldId="311"/>
            <ac:picMk id="3" creationId="{41AA85B5-EC5F-9BD8-428B-DD4414B41521}"/>
          </ac:picMkLst>
        </pc:picChg>
      </pc:sldChg>
      <pc:sldChg chg="addSp new mod">
        <pc:chgData name="Myosotis _13" userId="d3757a171cf8daaf" providerId="LiveId" clId="{96E4CE0A-46DE-4CEC-A230-DFE8C5A0A562}" dt="2024-02-29T23:28:13.231" v="4146" actId="22"/>
        <pc:sldMkLst>
          <pc:docMk/>
          <pc:sldMk cId="852367207" sldId="312"/>
        </pc:sldMkLst>
        <pc:picChg chg="add">
          <ac:chgData name="Myosotis _13" userId="d3757a171cf8daaf" providerId="LiveId" clId="{96E4CE0A-46DE-4CEC-A230-DFE8C5A0A562}" dt="2024-02-29T23:28:13.231" v="4146" actId="22"/>
          <ac:picMkLst>
            <pc:docMk/>
            <pc:sldMk cId="852367207" sldId="312"/>
            <ac:picMk id="3" creationId="{11165925-037B-C05D-0518-C52B2C6D4F37}"/>
          </ac:picMkLst>
        </pc:picChg>
      </pc:sldChg>
      <pc:sldChg chg="addSp delSp modSp new mod setBg modClrScheme chgLayout">
        <pc:chgData name="Myosotis _13" userId="d3757a171cf8daaf" providerId="LiveId" clId="{96E4CE0A-46DE-4CEC-A230-DFE8C5A0A562}" dt="2024-03-07T08:35:37.021" v="19972" actId="1076"/>
        <pc:sldMkLst>
          <pc:docMk/>
          <pc:sldMk cId="865460203" sldId="313"/>
        </pc:sldMkLst>
        <pc:spChg chg="add mod">
          <ac:chgData name="Myosotis _13" userId="d3757a171cf8daaf" providerId="LiveId" clId="{96E4CE0A-46DE-4CEC-A230-DFE8C5A0A562}" dt="2024-03-07T08:35:37.021" v="19972" actId="1076"/>
          <ac:spMkLst>
            <pc:docMk/>
            <pc:sldMk cId="865460203" sldId="313"/>
            <ac:spMk id="2" creationId="{191A974D-F960-9C37-57BF-D6F751A5DA30}"/>
          </ac:spMkLst>
        </pc:spChg>
        <pc:spChg chg="add del mod">
          <ac:chgData name="Myosotis _13" userId="d3757a171cf8daaf" providerId="LiveId" clId="{96E4CE0A-46DE-4CEC-A230-DFE8C5A0A562}" dt="2024-03-01T14:53:27.373" v="4206" actId="478"/>
          <ac:spMkLst>
            <pc:docMk/>
            <pc:sldMk cId="865460203" sldId="313"/>
            <ac:spMk id="3" creationId="{BD727C3F-D134-4EFD-8072-7938825121B2}"/>
          </ac:spMkLst>
        </pc:spChg>
        <pc:picChg chg="add mod">
          <ac:chgData name="Myosotis _13" userId="d3757a171cf8daaf" providerId="LiveId" clId="{96E4CE0A-46DE-4CEC-A230-DFE8C5A0A562}" dt="2024-03-07T08:35:31.765" v="19971" actId="1076"/>
          <ac:picMkLst>
            <pc:docMk/>
            <pc:sldMk cId="865460203" sldId="313"/>
            <ac:picMk id="4" creationId="{1D4F2FB0-1CA9-4658-7B60-F179F02ACF5A}"/>
          </ac:picMkLst>
        </pc:picChg>
      </pc:sldChg>
      <pc:sldChg chg="addSp modSp new mod setBg">
        <pc:chgData name="Myosotis _13" userId="d3757a171cf8daaf" providerId="LiveId" clId="{96E4CE0A-46DE-4CEC-A230-DFE8C5A0A562}" dt="2024-03-01T21:13:43.697" v="8932"/>
        <pc:sldMkLst>
          <pc:docMk/>
          <pc:sldMk cId="12143559" sldId="314"/>
        </pc:sldMkLst>
        <pc:spChg chg="add mod">
          <ac:chgData name="Myosotis _13" userId="d3757a171cf8daaf" providerId="LiveId" clId="{96E4CE0A-46DE-4CEC-A230-DFE8C5A0A562}" dt="2024-03-01T15:13:46.151" v="5881" actId="20577"/>
          <ac:spMkLst>
            <pc:docMk/>
            <pc:sldMk cId="12143559" sldId="314"/>
            <ac:spMk id="2" creationId="{9B0AE341-3939-FDFF-54BC-8C8CF2409F0B}"/>
          </ac:spMkLst>
        </pc:spChg>
        <pc:spChg chg="add mod">
          <ac:chgData name="Myosotis _13" userId="d3757a171cf8daaf" providerId="LiveId" clId="{96E4CE0A-46DE-4CEC-A230-DFE8C5A0A562}" dt="2024-03-01T15:14:33.178" v="5891" actId="14100"/>
          <ac:spMkLst>
            <pc:docMk/>
            <pc:sldMk cId="12143559" sldId="314"/>
            <ac:spMk id="3" creationId="{086D38E6-95B5-034C-60DA-D3A5FDFA8910}"/>
          </ac:spMkLst>
        </pc:spChg>
        <pc:spChg chg="add mod">
          <ac:chgData name="Myosotis _13" userId="d3757a171cf8daaf" providerId="LiveId" clId="{96E4CE0A-46DE-4CEC-A230-DFE8C5A0A562}" dt="2024-03-01T15:28:27.241" v="6899" actId="1076"/>
          <ac:spMkLst>
            <pc:docMk/>
            <pc:sldMk cId="12143559" sldId="314"/>
            <ac:spMk id="4" creationId="{5CD6C9BF-0959-9335-F038-FB1C60600A8F}"/>
          </ac:spMkLst>
        </pc:spChg>
      </pc:sldChg>
      <pc:sldChg chg="addSp delSp modSp new mod setBg">
        <pc:chgData name="Myosotis _13" userId="d3757a171cf8daaf" providerId="LiveId" clId="{96E4CE0A-46DE-4CEC-A230-DFE8C5A0A562}" dt="2024-03-01T21:13:43.697" v="8932"/>
        <pc:sldMkLst>
          <pc:docMk/>
          <pc:sldMk cId="1846779915" sldId="315"/>
        </pc:sldMkLst>
        <pc:spChg chg="add mod">
          <ac:chgData name="Myosotis _13" userId="d3757a171cf8daaf" providerId="LiveId" clId="{96E4CE0A-46DE-4CEC-A230-DFE8C5A0A562}" dt="2024-03-01T15:40:46.468" v="7497" actId="14100"/>
          <ac:spMkLst>
            <pc:docMk/>
            <pc:sldMk cId="1846779915" sldId="315"/>
            <ac:spMk id="2" creationId="{86887059-537B-6C26-6CEA-727E8D495EBB}"/>
          </ac:spMkLst>
        </pc:spChg>
        <pc:spChg chg="add mod">
          <ac:chgData name="Myosotis _13" userId="d3757a171cf8daaf" providerId="LiveId" clId="{96E4CE0A-46DE-4CEC-A230-DFE8C5A0A562}" dt="2024-03-01T15:45:07.198" v="7533" actId="1076"/>
          <ac:spMkLst>
            <pc:docMk/>
            <pc:sldMk cId="1846779915" sldId="315"/>
            <ac:spMk id="3" creationId="{B80916C6-441F-51F2-D1DB-80A61669967B}"/>
          </ac:spMkLst>
        </pc:spChg>
        <pc:spChg chg="add mod">
          <ac:chgData name="Myosotis _13" userId="d3757a171cf8daaf" providerId="LiveId" clId="{96E4CE0A-46DE-4CEC-A230-DFE8C5A0A562}" dt="2024-03-01T15:45:11.412" v="7534" actId="1076"/>
          <ac:spMkLst>
            <pc:docMk/>
            <pc:sldMk cId="1846779915" sldId="315"/>
            <ac:spMk id="4" creationId="{B3EE4861-BDDE-E983-EEB0-32562FFAC20A}"/>
          </ac:spMkLst>
        </pc:spChg>
        <pc:spChg chg="add mod">
          <ac:chgData name="Myosotis _13" userId="d3757a171cf8daaf" providerId="LiveId" clId="{96E4CE0A-46DE-4CEC-A230-DFE8C5A0A562}" dt="2024-03-01T15:44:36.963" v="7529" actId="1076"/>
          <ac:spMkLst>
            <pc:docMk/>
            <pc:sldMk cId="1846779915" sldId="315"/>
            <ac:spMk id="5" creationId="{538C7A9B-EB8B-02E0-2527-A3CEF613506E}"/>
          </ac:spMkLst>
        </pc:spChg>
        <pc:spChg chg="add mod">
          <ac:chgData name="Myosotis _13" userId="d3757a171cf8daaf" providerId="LiveId" clId="{96E4CE0A-46DE-4CEC-A230-DFE8C5A0A562}" dt="2024-03-01T15:40:52.017" v="7498" actId="1076"/>
          <ac:spMkLst>
            <pc:docMk/>
            <pc:sldMk cId="1846779915" sldId="315"/>
            <ac:spMk id="9" creationId="{CF23DFD2-5E53-E1E5-1975-E1AAB28F177B}"/>
          </ac:spMkLst>
        </pc:spChg>
        <pc:spChg chg="add mod">
          <ac:chgData name="Myosotis _13" userId="d3757a171cf8daaf" providerId="LiveId" clId="{96E4CE0A-46DE-4CEC-A230-DFE8C5A0A562}" dt="2024-03-01T15:46:51.750" v="7535" actId="20577"/>
          <ac:spMkLst>
            <pc:docMk/>
            <pc:sldMk cId="1846779915" sldId="315"/>
            <ac:spMk id="10" creationId="{1964BBBE-1037-E4C2-E690-66482340B579}"/>
          </ac:spMkLst>
        </pc:spChg>
        <pc:spChg chg="add mod">
          <ac:chgData name="Myosotis _13" userId="d3757a171cf8daaf" providerId="LiveId" clId="{96E4CE0A-46DE-4CEC-A230-DFE8C5A0A562}" dt="2024-03-01T15:52:12.556" v="7756" actId="1076"/>
          <ac:spMkLst>
            <pc:docMk/>
            <pc:sldMk cId="1846779915" sldId="315"/>
            <ac:spMk id="11" creationId="{E9A25CAC-3F67-02D3-6073-CACA5E6E003A}"/>
          </ac:spMkLst>
        </pc:spChg>
        <pc:picChg chg="add del mod">
          <ac:chgData name="Myosotis _13" userId="d3757a171cf8daaf" providerId="LiveId" clId="{96E4CE0A-46DE-4CEC-A230-DFE8C5A0A562}" dt="2024-03-01T15:31:17.458" v="6918" actId="478"/>
          <ac:picMkLst>
            <pc:docMk/>
            <pc:sldMk cId="1846779915" sldId="315"/>
            <ac:picMk id="6" creationId="{7A2BE98B-5502-3DD4-D52B-3DE64642CA51}"/>
          </ac:picMkLst>
        </pc:picChg>
        <pc:picChg chg="add mod">
          <ac:chgData name="Myosotis _13" userId="d3757a171cf8daaf" providerId="LiveId" clId="{96E4CE0A-46DE-4CEC-A230-DFE8C5A0A562}" dt="2024-03-01T15:44:40.485" v="7530" actId="1076"/>
          <ac:picMkLst>
            <pc:docMk/>
            <pc:sldMk cId="1846779915" sldId="315"/>
            <ac:picMk id="8" creationId="{3BE89915-CCD4-6CCA-9EB6-9C16F0942D90}"/>
          </ac:picMkLst>
        </pc:picChg>
      </pc:sldChg>
      <pc:sldChg chg="addSp delSp modSp add mod setBg">
        <pc:chgData name="Myosotis _13" userId="d3757a171cf8daaf" providerId="LiveId" clId="{96E4CE0A-46DE-4CEC-A230-DFE8C5A0A562}" dt="2024-03-01T22:01:38.004" v="9337" actId="1076"/>
        <pc:sldMkLst>
          <pc:docMk/>
          <pc:sldMk cId="1787982165" sldId="316"/>
        </pc:sldMkLst>
        <pc:spChg chg="del mod">
          <ac:chgData name="Myosotis _13" userId="d3757a171cf8daaf" providerId="LiveId" clId="{96E4CE0A-46DE-4CEC-A230-DFE8C5A0A562}" dt="2024-03-01T18:08:26.997" v="7787"/>
          <ac:spMkLst>
            <pc:docMk/>
            <pc:sldMk cId="1787982165" sldId="316"/>
            <ac:spMk id="2" creationId="{11E2CF4C-296E-78CD-B3E0-D1021F1DC4FB}"/>
          </ac:spMkLst>
        </pc:spChg>
        <pc:spChg chg="mod">
          <ac:chgData name="Myosotis _13" userId="d3757a171cf8daaf" providerId="LiveId" clId="{96E4CE0A-46DE-4CEC-A230-DFE8C5A0A562}" dt="2024-03-01T22:01:00.069" v="9327" actId="1076"/>
          <ac:spMkLst>
            <pc:docMk/>
            <pc:sldMk cId="1787982165" sldId="316"/>
            <ac:spMk id="3" creationId="{3EAF8C48-D53B-5E21-3C7B-349454B9609E}"/>
          </ac:spMkLst>
        </pc:spChg>
        <pc:spChg chg="del">
          <ac:chgData name="Myosotis _13" userId="d3757a171cf8daaf" providerId="LiveId" clId="{96E4CE0A-46DE-4CEC-A230-DFE8C5A0A562}" dt="2024-03-01T18:07:55.843" v="7760" actId="478"/>
          <ac:spMkLst>
            <pc:docMk/>
            <pc:sldMk cId="1787982165" sldId="316"/>
            <ac:spMk id="4" creationId="{0E1B3CCE-1896-C4AC-B1FA-DA5B17864417}"/>
          </ac:spMkLst>
        </pc:spChg>
        <pc:spChg chg="add mod">
          <ac:chgData name="Myosotis _13" userId="d3757a171cf8daaf" providerId="LiveId" clId="{96E4CE0A-46DE-4CEC-A230-DFE8C5A0A562}" dt="2024-03-01T22:00:54.515" v="9326" actId="255"/>
          <ac:spMkLst>
            <pc:docMk/>
            <pc:sldMk cId="1787982165" sldId="316"/>
            <ac:spMk id="5" creationId="{226AC891-1C0C-75C4-C96C-09173D7DEB28}"/>
          </ac:spMkLst>
        </pc:spChg>
        <pc:spChg chg="add mod">
          <ac:chgData name="Myosotis _13" userId="d3757a171cf8daaf" providerId="LiveId" clId="{96E4CE0A-46DE-4CEC-A230-DFE8C5A0A562}" dt="2024-03-01T22:01:04.830" v="9328" actId="1076"/>
          <ac:spMkLst>
            <pc:docMk/>
            <pc:sldMk cId="1787982165" sldId="316"/>
            <ac:spMk id="6" creationId="{70F5431C-F08E-B551-05D6-E5246490EBD7}"/>
          </ac:spMkLst>
        </pc:spChg>
        <pc:spChg chg="add mod">
          <ac:chgData name="Myosotis _13" userId="d3757a171cf8daaf" providerId="LiveId" clId="{96E4CE0A-46DE-4CEC-A230-DFE8C5A0A562}" dt="2024-03-01T18:37:44.685" v="8764" actId="20577"/>
          <ac:spMkLst>
            <pc:docMk/>
            <pc:sldMk cId="1787982165" sldId="316"/>
            <ac:spMk id="9" creationId="{4AEAD2ED-AE64-93E9-00CA-F597E7F59B13}"/>
          </ac:spMkLst>
        </pc:spChg>
        <pc:spChg chg="add mod">
          <ac:chgData name="Myosotis _13" userId="d3757a171cf8daaf" providerId="LiveId" clId="{96E4CE0A-46DE-4CEC-A230-DFE8C5A0A562}" dt="2024-03-01T22:01:16.623" v="9332" actId="1076"/>
          <ac:spMkLst>
            <pc:docMk/>
            <pc:sldMk cId="1787982165" sldId="316"/>
            <ac:spMk id="16" creationId="{16699C74-8D13-5B61-428A-1ABF961273D2}"/>
          </ac:spMkLst>
        </pc:spChg>
        <pc:spChg chg="add mod">
          <ac:chgData name="Myosotis _13" userId="d3757a171cf8daaf" providerId="LiveId" clId="{96E4CE0A-46DE-4CEC-A230-DFE8C5A0A562}" dt="2024-03-01T22:01:14.233" v="9331" actId="1076"/>
          <ac:spMkLst>
            <pc:docMk/>
            <pc:sldMk cId="1787982165" sldId="316"/>
            <ac:spMk id="17" creationId="{0EFE3024-09A4-846C-1B35-747EDDE85EB9}"/>
          </ac:spMkLst>
        </pc:spChg>
        <pc:spChg chg="add mod">
          <ac:chgData name="Myosotis _13" userId="d3757a171cf8daaf" providerId="LiveId" clId="{96E4CE0A-46DE-4CEC-A230-DFE8C5A0A562}" dt="2024-03-01T22:01:09.538" v="9329" actId="1076"/>
          <ac:spMkLst>
            <pc:docMk/>
            <pc:sldMk cId="1787982165" sldId="316"/>
            <ac:spMk id="18" creationId="{CE9E81CC-F8ED-4C2D-31DD-293A80C367EF}"/>
          </ac:spMkLst>
        </pc:spChg>
        <pc:grpChg chg="add mod">
          <ac:chgData name="Myosotis _13" userId="d3757a171cf8daaf" providerId="LiveId" clId="{96E4CE0A-46DE-4CEC-A230-DFE8C5A0A562}" dt="2024-03-01T22:01:20.236" v="9333" actId="1076"/>
          <ac:grpSpMkLst>
            <pc:docMk/>
            <pc:sldMk cId="1787982165" sldId="316"/>
            <ac:grpSpMk id="12" creationId="{B3CFB402-BFC5-E596-3F22-14BD6BBD59FB}"/>
          </ac:grpSpMkLst>
        </pc:grpChg>
        <pc:picChg chg="add mod">
          <ac:chgData name="Myosotis _13" userId="d3757a171cf8daaf" providerId="LiveId" clId="{96E4CE0A-46DE-4CEC-A230-DFE8C5A0A562}" dt="2024-03-01T22:00:44.755" v="9325" actId="1076"/>
          <ac:picMkLst>
            <pc:docMk/>
            <pc:sldMk cId="1787982165" sldId="316"/>
            <ac:picMk id="8" creationId="{58EDE86A-D50B-2F4F-1790-559773E89051}"/>
          </ac:picMkLst>
        </pc:picChg>
        <pc:picChg chg="add mod">
          <ac:chgData name="Myosotis _13" userId="d3757a171cf8daaf" providerId="LiveId" clId="{96E4CE0A-46DE-4CEC-A230-DFE8C5A0A562}" dt="2024-03-01T22:01:12.820" v="9330" actId="1076"/>
          <ac:picMkLst>
            <pc:docMk/>
            <pc:sldMk cId="1787982165" sldId="316"/>
            <ac:picMk id="14" creationId="{1ED94978-D2D5-C56A-58B9-7669A23DAFC9}"/>
          </ac:picMkLst>
        </pc:picChg>
        <pc:picChg chg="add mod">
          <ac:chgData name="Myosotis _13" userId="d3757a171cf8daaf" providerId="LiveId" clId="{96E4CE0A-46DE-4CEC-A230-DFE8C5A0A562}" dt="2024-03-01T22:01:38.004" v="9337" actId="1076"/>
          <ac:picMkLst>
            <pc:docMk/>
            <pc:sldMk cId="1787982165" sldId="316"/>
            <ac:picMk id="20" creationId="{6F7E446A-800E-EF47-B84B-0BC69D8452AB}"/>
          </ac:picMkLst>
        </pc:picChg>
        <pc:cxnChg chg="add mod">
          <ac:chgData name="Myosotis _13" userId="d3757a171cf8daaf" providerId="LiveId" clId="{96E4CE0A-46DE-4CEC-A230-DFE8C5A0A562}" dt="2024-03-01T18:34:23.914" v="8718" actId="164"/>
          <ac:cxnSpMkLst>
            <pc:docMk/>
            <pc:sldMk cId="1787982165" sldId="316"/>
            <ac:cxnSpMk id="11" creationId="{1A6B20EF-140D-7130-DFE6-2C7B78E329F2}"/>
          </ac:cxnSpMkLst>
        </pc:cxnChg>
      </pc:sldChg>
      <pc:sldChg chg="addSp delSp modSp add mod setBg">
        <pc:chgData name="Myosotis _13" userId="d3757a171cf8daaf" providerId="LiveId" clId="{96E4CE0A-46DE-4CEC-A230-DFE8C5A0A562}" dt="2024-03-01T21:32:44.079" v="9248" actId="1076"/>
        <pc:sldMkLst>
          <pc:docMk/>
          <pc:sldMk cId="1454380194" sldId="317"/>
        </pc:sldMkLst>
        <pc:spChg chg="del">
          <ac:chgData name="Myosotis _13" userId="d3757a171cf8daaf" providerId="LiveId" clId="{96E4CE0A-46DE-4CEC-A230-DFE8C5A0A562}" dt="2024-03-01T21:18:05.171" v="8955" actId="478"/>
          <ac:spMkLst>
            <pc:docMk/>
            <pc:sldMk cId="1454380194" sldId="317"/>
            <ac:spMk id="3" creationId="{73FEB79C-600B-42BC-9C9B-8B686F99BCDA}"/>
          </ac:spMkLst>
        </pc:spChg>
        <pc:spChg chg="mod">
          <ac:chgData name="Myosotis _13" userId="d3757a171cf8daaf" providerId="LiveId" clId="{96E4CE0A-46DE-4CEC-A230-DFE8C5A0A562}" dt="2024-03-01T21:18:30.819" v="8965" actId="20577"/>
          <ac:spMkLst>
            <pc:docMk/>
            <pc:sldMk cId="1454380194" sldId="317"/>
            <ac:spMk id="5" creationId="{678C2BF7-33E5-BFE0-E2A9-8D6E6C8B1527}"/>
          </ac:spMkLst>
        </pc:spChg>
        <pc:spChg chg="del">
          <ac:chgData name="Myosotis _13" userId="d3757a171cf8daaf" providerId="LiveId" clId="{96E4CE0A-46DE-4CEC-A230-DFE8C5A0A562}" dt="2024-03-01T21:18:07.847" v="8956" actId="478"/>
          <ac:spMkLst>
            <pc:docMk/>
            <pc:sldMk cId="1454380194" sldId="317"/>
            <ac:spMk id="6" creationId="{F92BAB13-46D1-57AB-BEDA-870EAA0A816D}"/>
          </ac:spMkLst>
        </pc:spChg>
        <pc:spChg chg="add mod">
          <ac:chgData name="Myosotis _13" userId="d3757a171cf8daaf" providerId="LiveId" clId="{96E4CE0A-46DE-4CEC-A230-DFE8C5A0A562}" dt="2024-03-01T21:32:41.153" v="9247" actId="1076"/>
          <ac:spMkLst>
            <pc:docMk/>
            <pc:sldMk cId="1454380194" sldId="317"/>
            <ac:spMk id="7" creationId="{A23486E4-91EA-0E7E-0612-4E32FF41774C}"/>
          </ac:spMkLst>
        </pc:spChg>
        <pc:spChg chg="del mod">
          <ac:chgData name="Myosotis _13" userId="d3757a171cf8daaf" providerId="LiveId" clId="{96E4CE0A-46DE-4CEC-A230-DFE8C5A0A562}" dt="2024-03-01T21:18:21.225" v="8962" actId="478"/>
          <ac:spMkLst>
            <pc:docMk/>
            <pc:sldMk cId="1454380194" sldId="317"/>
            <ac:spMk id="16" creationId="{865DBE3A-E01F-9420-9B60-8C1467A47B1C}"/>
          </ac:spMkLst>
        </pc:spChg>
        <pc:spChg chg="del">
          <ac:chgData name="Myosotis _13" userId="d3757a171cf8daaf" providerId="LiveId" clId="{96E4CE0A-46DE-4CEC-A230-DFE8C5A0A562}" dt="2024-03-01T21:18:23.358" v="8963" actId="478"/>
          <ac:spMkLst>
            <pc:docMk/>
            <pc:sldMk cId="1454380194" sldId="317"/>
            <ac:spMk id="17" creationId="{F42EAF75-C991-9E1A-EAC7-7C457EED28AF}"/>
          </ac:spMkLst>
        </pc:spChg>
        <pc:spChg chg="del">
          <ac:chgData name="Myosotis _13" userId="d3757a171cf8daaf" providerId="LiveId" clId="{96E4CE0A-46DE-4CEC-A230-DFE8C5A0A562}" dt="2024-03-01T21:18:15.498" v="8959" actId="478"/>
          <ac:spMkLst>
            <pc:docMk/>
            <pc:sldMk cId="1454380194" sldId="317"/>
            <ac:spMk id="18" creationId="{CD76592C-A279-1C38-CFF7-845D28259F36}"/>
          </ac:spMkLst>
        </pc:spChg>
        <pc:grpChg chg="del">
          <ac:chgData name="Myosotis _13" userId="d3757a171cf8daaf" providerId="LiveId" clId="{96E4CE0A-46DE-4CEC-A230-DFE8C5A0A562}" dt="2024-03-01T21:18:11.473" v="8957" actId="478"/>
          <ac:grpSpMkLst>
            <pc:docMk/>
            <pc:sldMk cId="1454380194" sldId="317"/>
            <ac:grpSpMk id="12" creationId="{C3173DA6-E56E-BCA3-DA6D-A14E4C41FC71}"/>
          </ac:grpSpMkLst>
        </pc:grpChg>
        <pc:picChg chg="add mod">
          <ac:chgData name="Myosotis _13" userId="d3757a171cf8daaf" providerId="LiveId" clId="{96E4CE0A-46DE-4CEC-A230-DFE8C5A0A562}" dt="2024-03-01T21:32:44.079" v="9248" actId="1076"/>
          <ac:picMkLst>
            <pc:docMk/>
            <pc:sldMk cId="1454380194" sldId="317"/>
            <ac:picMk id="4" creationId="{B28B84C3-A1A3-CF1D-3A05-1AB641F9B0CA}"/>
          </ac:picMkLst>
        </pc:picChg>
        <pc:picChg chg="del">
          <ac:chgData name="Myosotis _13" userId="d3757a171cf8daaf" providerId="LiveId" clId="{96E4CE0A-46DE-4CEC-A230-DFE8C5A0A562}" dt="2024-03-01T21:18:12.886" v="8958" actId="478"/>
          <ac:picMkLst>
            <pc:docMk/>
            <pc:sldMk cId="1454380194" sldId="317"/>
            <ac:picMk id="8" creationId="{0657B246-0A67-E18A-A5DD-A44903A8CA18}"/>
          </ac:picMkLst>
        </pc:picChg>
        <pc:picChg chg="del">
          <ac:chgData name="Myosotis _13" userId="d3757a171cf8daaf" providerId="LiveId" clId="{96E4CE0A-46DE-4CEC-A230-DFE8C5A0A562}" dt="2024-03-01T21:18:17.209" v="8960" actId="478"/>
          <ac:picMkLst>
            <pc:docMk/>
            <pc:sldMk cId="1454380194" sldId="317"/>
            <ac:picMk id="14" creationId="{89E6478E-5BEC-54B5-D820-B3ADD0C21DC8}"/>
          </ac:picMkLst>
        </pc:picChg>
      </pc:sldChg>
      <pc:sldChg chg="addSp delSp modSp new mod">
        <pc:chgData name="Myosotis _13" userId="d3757a171cf8daaf" providerId="LiveId" clId="{96E4CE0A-46DE-4CEC-A230-DFE8C5A0A562}" dt="2024-03-01T21:33:14.149" v="9255" actId="1076"/>
        <pc:sldMkLst>
          <pc:docMk/>
          <pc:sldMk cId="3396439718" sldId="318"/>
        </pc:sldMkLst>
        <pc:spChg chg="add del mod">
          <ac:chgData name="Myosotis _13" userId="d3757a171cf8daaf" providerId="LiveId" clId="{96E4CE0A-46DE-4CEC-A230-DFE8C5A0A562}" dt="2024-03-01T21:32:59.756" v="9252" actId="478"/>
          <ac:spMkLst>
            <pc:docMk/>
            <pc:sldMk cId="3396439718" sldId="318"/>
            <ac:spMk id="2" creationId="{E1867967-5742-0CE9-2137-8A96DF5D4682}"/>
          </ac:spMkLst>
        </pc:spChg>
        <pc:picChg chg="add mod">
          <ac:chgData name="Myosotis _13" userId="d3757a171cf8daaf" providerId="LiveId" clId="{96E4CE0A-46DE-4CEC-A230-DFE8C5A0A562}" dt="2024-03-01T21:33:14.149" v="9255" actId="1076"/>
          <ac:picMkLst>
            <pc:docMk/>
            <pc:sldMk cId="3396439718" sldId="318"/>
            <ac:picMk id="4" creationId="{524AE34D-372D-9704-AD14-DDB7B2E40D49}"/>
          </ac:picMkLst>
        </pc:picChg>
      </pc:sldChg>
      <pc:sldChg chg="addSp modSp new mod">
        <pc:chgData name="Myosotis _13" userId="d3757a171cf8daaf" providerId="LiveId" clId="{96E4CE0A-46DE-4CEC-A230-DFE8C5A0A562}" dt="2024-03-01T21:59:10.309" v="9323" actId="14100"/>
        <pc:sldMkLst>
          <pc:docMk/>
          <pc:sldMk cId="2363394304" sldId="319"/>
        </pc:sldMkLst>
        <pc:picChg chg="add mod">
          <ac:chgData name="Myosotis _13" userId="d3757a171cf8daaf" providerId="LiveId" clId="{96E4CE0A-46DE-4CEC-A230-DFE8C5A0A562}" dt="2024-03-01T21:41:35.709" v="9263" actId="14100"/>
          <ac:picMkLst>
            <pc:docMk/>
            <pc:sldMk cId="2363394304" sldId="319"/>
            <ac:picMk id="3" creationId="{994495EA-D35F-5C63-1840-813DC7AC6FC1}"/>
          </ac:picMkLst>
        </pc:picChg>
        <pc:picChg chg="add mod">
          <ac:chgData name="Myosotis _13" userId="d3757a171cf8daaf" providerId="LiveId" clId="{96E4CE0A-46DE-4CEC-A230-DFE8C5A0A562}" dt="2024-03-01T21:59:10.309" v="9323" actId="14100"/>
          <ac:picMkLst>
            <pc:docMk/>
            <pc:sldMk cId="2363394304" sldId="319"/>
            <ac:picMk id="5" creationId="{5AA1562C-719B-B9E4-489E-6D359996D4EB}"/>
          </ac:picMkLst>
        </pc:picChg>
      </pc:sldChg>
      <pc:sldChg chg="addSp modSp new mod">
        <pc:chgData name="Myosotis _13" userId="d3757a171cf8daaf" providerId="LiveId" clId="{96E4CE0A-46DE-4CEC-A230-DFE8C5A0A562}" dt="2024-03-01T21:54:48.884" v="9322" actId="1076"/>
        <pc:sldMkLst>
          <pc:docMk/>
          <pc:sldMk cId="464742677" sldId="320"/>
        </pc:sldMkLst>
        <pc:spChg chg="mod">
          <ac:chgData name="Myosotis _13" userId="d3757a171cf8daaf" providerId="LiveId" clId="{96E4CE0A-46DE-4CEC-A230-DFE8C5A0A562}" dt="2024-03-01T21:50:21.490" v="9276" actId="1076"/>
          <ac:spMkLst>
            <pc:docMk/>
            <pc:sldMk cId="464742677" sldId="320"/>
            <ac:spMk id="2" creationId="{CF5F9EFE-DBE5-35F9-445B-4773A79B1440}"/>
          </ac:spMkLst>
        </pc:spChg>
        <pc:spChg chg="add mod">
          <ac:chgData name="Myosotis _13" userId="d3757a171cf8daaf" providerId="LiveId" clId="{96E4CE0A-46DE-4CEC-A230-DFE8C5A0A562}" dt="2024-03-01T21:54:48.884" v="9322" actId="1076"/>
          <ac:spMkLst>
            <pc:docMk/>
            <pc:sldMk cId="464742677" sldId="320"/>
            <ac:spMk id="7" creationId="{2DF6F855-BC24-6B69-D419-158124926BD3}"/>
          </ac:spMkLst>
        </pc:spChg>
        <pc:picChg chg="add mod">
          <ac:chgData name="Myosotis _13" userId="d3757a171cf8daaf" providerId="LiveId" clId="{96E4CE0A-46DE-4CEC-A230-DFE8C5A0A562}" dt="2024-03-01T21:53:39.038" v="9282" actId="1076"/>
          <ac:picMkLst>
            <pc:docMk/>
            <pc:sldMk cId="464742677" sldId="320"/>
            <ac:picMk id="4" creationId="{E9DA73A0-F0FF-08C2-FC4B-C96F39E3F8F9}"/>
          </ac:picMkLst>
        </pc:picChg>
        <pc:picChg chg="add mod">
          <ac:chgData name="Myosotis _13" userId="d3757a171cf8daaf" providerId="LiveId" clId="{96E4CE0A-46DE-4CEC-A230-DFE8C5A0A562}" dt="2024-03-01T21:54:20.694" v="9288" actId="1076"/>
          <ac:picMkLst>
            <pc:docMk/>
            <pc:sldMk cId="464742677" sldId="320"/>
            <ac:picMk id="6" creationId="{8CD8ACF7-4355-DE38-86CD-5BF9825AFF6F}"/>
          </ac:picMkLst>
        </pc:picChg>
      </pc:sldChg>
      <pc:sldChg chg="addSp modSp new mod">
        <pc:chgData name="Myosotis _13" userId="d3757a171cf8daaf" providerId="LiveId" clId="{96E4CE0A-46DE-4CEC-A230-DFE8C5A0A562}" dt="2024-03-02T13:28:53.129" v="10239" actId="20577"/>
        <pc:sldMkLst>
          <pc:docMk/>
          <pc:sldMk cId="3518277186" sldId="321"/>
        </pc:sldMkLst>
        <pc:spChg chg="add mod">
          <ac:chgData name="Myosotis _13" userId="d3757a171cf8daaf" providerId="LiveId" clId="{96E4CE0A-46DE-4CEC-A230-DFE8C5A0A562}" dt="2024-03-02T13:11:53.406" v="9384" actId="113"/>
          <ac:spMkLst>
            <pc:docMk/>
            <pc:sldMk cId="3518277186" sldId="321"/>
            <ac:spMk id="2" creationId="{DC7C07CC-5807-696A-4451-6D0DEFC50127}"/>
          </ac:spMkLst>
        </pc:spChg>
        <pc:spChg chg="add mod">
          <ac:chgData name="Myosotis _13" userId="d3757a171cf8daaf" providerId="LiveId" clId="{96E4CE0A-46DE-4CEC-A230-DFE8C5A0A562}" dt="2024-03-02T13:18:21.292" v="9646" actId="20577"/>
          <ac:spMkLst>
            <pc:docMk/>
            <pc:sldMk cId="3518277186" sldId="321"/>
            <ac:spMk id="3" creationId="{BE66CE74-2061-5DA0-CD09-5A566A1397E3}"/>
          </ac:spMkLst>
        </pc:spChg>
        <pc:spChg chg="add mod">
          <ac:chgData name="Myosotis _13" userId="d3757a171cf8daaf" providerId="LiveId" clId="{96E4CE0A-46DE-4CEC-A230-DFE8C5A0A562}" dt="2024-03-02T13:16:06.394" v="9641" actId="1076"/>
          <ac:spMkLst>
            <pc:docMk/>
            <pc:sldMk cId="3518277186" sldId="321"/>
            <ac:spMk id="4" creationId="{7B616C6A-E528-0746-54D4-9087AFCCF0DA}"/>
          </ac:spMkLst>
        </pc:spChg>
        <pc:spChg chg="add mod">
          <ac:chgData name="Myosotis _13" userId="d3757a171cf8daaf" providerId="LiveId" clId="{96E4CE0A-46DE-4CEC-A230-DFE8C5A0A562}" dt="2024-03-02T13:18:56.832" v="9648" actId="1076"/>
          <ac:spMkLst>
            <pc:docMk/>
            <pc:sldMk cId="3518277186" sldId="321"/>
            <ac:spMk id="5" creationId="{2B5E88C7-883F-0B48-682E-60A49027E17D}"/>
          </ac:spMkLst>
        </pc:spChg>
        <pc:spChg chg="add mod">
          <ac:chgData name="Myosotis _13" userId="d3757a171cf8daaf" providerId="LiveId" clId="{96E4CE0A-46DE-4CEC-A230-DFE8C5A0A562}" dt="2024-03-02T13:28:53.129" v="10239" actId="20577"/>
          <ac:spMkLst>
            <pc:docMk/>
            <pc:sldMk cId="3518277186" sldId="321"/>
            <ac:spMk id="6" creationId="{D303BD4F-4D43-2DA0-8009-F87A16A6638E}"/>
          </ac:spMkLst>
        </pc:spChg>
      </pc:sldChg>
      <pc:sldChg chg="addSp modSp new mod">
        <pc:chgData name="Myosotis _13" userId="d3757a171cf8daaf" providerId="LiveId" clId="{96E4CE0A-46DE-4CEC-A230-DFE8C5A0A562}" dt="2024-03-02T14:26:20.998" v="12041" actId="113"/>
        <pc:sldMkLst>
          <pc:docMk/>
          <pc:sldMk cId="2720635217" sldId="322"/>
        </pc:sldMkLst>
        <pc:spChg chg="mod">
          <ac:chgData name="Myosotis _13" userId="d3757a171cf8daaf" providerId="LiveId" clId="{96E4CE0A-46DE-4CEC-A230-DFE8C5A0A562}" dt="2024-03-02T14:26:20.998" v="12041" actId="113"/>
          <ac:spMkLst>
            <pc:docMk/>
            <pc:sldMk cId="2720635217" sldId="322"/>
            <ac:spMk id="2" creationId="{5DB7FC8F-B754-5705-66C4-1D6F5F6F75A3}"/>
          </ac:spMkLst>
        </pc:spChg>
        <pc:spChg chg="add mod">
          <ac:chgData name="Myosotis _13" userId="d3757a171cf8daaf" providerId="LiveId" clId="{96E4CE0A-46DE-4CEC-A230-DFE8C5A0A562}" dt="2024-03-02T14:21:56.917" v="11750" actId="20577"/>
          <ac:spMkLst>
            <pc:docMk/>
            <pc:sldMk cId="2720635217" sldId="322"/>
            <ac:spMk id="3" creationId="{72FC3473-7A22-07E4-18FB-7EEB1E98A5A7}"/>
          </ac:spMkLst>
        </pc:spChg>
        <pc:spChg chg="add mod">
          <ac:chgData name="Myosotis _13" userId="d3757a171cf8daaf" providerId="LiveId" clId="{96E4CE0A-46DE-4CEC-A230-DFE8C5A0A562}" dt="2024-03-02T14:21:21.238" v="11733" actId="1076"/>
          <ac:spMkLst>
            <pc:docMk/>
            <pc:sldMk cId="2720635217" sldId="322"/>
            <ac:spMk id="6" creationId="{14670D83-E155-00B7-F409-965972B254AF}"/>
          </ac:spMkLst>
        </pc:spChg>
        <pc:spChg chg="add mod">
          <ac:chgData name="Myosotis _13" userId="d3757a171cf8daaf" providerId="LiveId" clId="{96E4CE0A-46DE-4CEC-A230-DFE8C5A0A562}" dt="2024-03-02T14:22:52.385" v="11765" actId="5793"/>
          <ac:spMkLst>
            <pc:docMk/>
            <pc:sldMk cId="2720635217" sldId="322"/>
            <ac:spMk id="9" creationId="{40B6B68A-A251-F918-E9E5-0400C46A8C57}"/>
          </ac:spMkLst>
        </pc:spChg>
        <pc:spChg chg="add">
          <ac:chgData name="Myosotis _13" userId="d3757a171cf8daaf" providerId="LiveId" clId="{96E4CE0A-46DE-4CEC-A230-DFE8C5A0A562}" dt="2024-03-02T14:24:08.196" v="11766" actId="11529"/>
          <ac:spMkLst>
            <pc:docMk/>
            <pc:sldMk cId="2720635217" sldId="322"/>
            <ac:spMk id="10" creationId="{180DD556-FD57-CCB7-DE88-A9AFC6E02F54}"/>
          </ac:spMkLst>
        </pc:spChg>
        <pc:spChg chg="add mod">
          <ac:chgData name="Myosotis _13" userId="d3757a171cf8daaf" providerId="LiveId" clId="{96E4CE0A-46DE-4CEC-A230-DFE8C5A0A562}" dt="2024-03-02T14:26:13.509" v="12040" actId="20577"/>
          <ac:spMkLst>
            <pc:docMk/>
            <pc:sldMk cId="2720635217" sldId="322"/>
            <ac:spMk id="11" creationId="{C104AC88-75C8-81D0-78FE-6E6337EC2015}"/>
          </ac:spMkLst>
        </pc:spChg>
        <pc:picChg chg="add mod">
          <ac:chgData name="Myosotis _13" userId="d3757a171cf8daaf" providerId="LiveId" clId="{96E4CE0A-46DE-4CEC-A230-DFE8C5A0A562}" dt="2024-03-02T14:21:25.585" v="11736" actId="1076"/>
          <ac:picMkLst>
            <pc:docMk/>
            <pc:sldMk cId="2720635217" sldId="322"/>
            <ac:picMk id="5" creationId="{17F7B889-7E0E-549C-A8F4-697AF89E0C95}"/>
          </ac:picMkLst>
        </pc:picChg>
        <pc:picChg chg="add mod">
          <ac:chgData name="Myosotis _13" userId="d3757a171cf8daaf" providerId="LiveId" clId="{96E4CE0A-46DE-4CEC-A230-DFE8C5A0A562}" dt="2024-03-02T14:22:39.199" v="11753" actId="1076"/>
          <ac:picMkLst>
            <pc:docMk/>
            <pc:sldMk cId="2720635217" sldId="322"/>
            <ac:picMk id="8" creationId="{CDAC144C-7FC5-2BEE-645C-864EABD7578B}"/>
          </ac:picMkLst>
        </pc:picChg>
      </pc:sldChg>
      <pc:sldChg chg="addSp modSp new mod">
        <pc:chgData name="Myosotis _13" userId="d3757a171cf8daaf" providerId="LiveId" clId="{96E4CE0A-46DE-4CEC-A230-DFE8C5A0A562}" dt="2024-03-02T14:33:35.785" v="12137" actId="14100"/>
        <pc:sldMkLst>
          <pc:docMk/>
          <pc:sldMk cId="3317795134" sldId="323"/>
        </pc:sldMkLst>
        <pc:spChg chg="mod">
          <ac:chgData name="Myosotis _13" userId="d3757a171cf8daaf" providerId="LiveId" clId="{96E4CE0A-46DE-4CEC-A230-DFE8C5A0A562}" dt="2024-03-02T14:30:23.606" v="12103" actId="27636"/>
          <ac:spMkLst>
            <pc:docMk/>
            <pc:sldMk cId="3317795134" sldId="323"/>
            <ac:spMk id="2" creationId="{B8D9F6C2-4775-E89B-A0FF-3055B96B4D78}"/>
          </ac:spMkLst>
        </pc:spChg>
        <pc:spChg chg="add mod ord">
          <ac:chgData name="Myosotis _13" userId="d3757a171cf8daaf" providerId="LiveId" clId="{96E4CE0A-46DE-4CEC-A230-DFE8C5A0A562}" dt="2024-03-02T14:32:47.023" v="12129" actId="207"/>
          <ac:spMkLst>
            <pc:docMk/>
            <pc:sldMk cId="3317795134" sldId="323"/>
            <ac:spMk id="7" creationId="{719B5782-1254-F2E3-A078-E13EE4B1F65C}"/>
          </ac:spMkLst>
        </pc:spChg>
        <pc:picChg chg="add mod">
          <ac:chgData name="Myosotis _13" userId="d3757a171cf8daaf" providerId="LiveId" clId="{96E4CE0A-46DE-4CEC-A230-DFE8C5A0A562}" dt="2024-03-02T14:33:20.622" v="12135" actId="1076"/>
          <ac:picMkLst>
            <pc:docMk/>
            <pc:sldMk cId="3317795134" sldId="323"/>
            <ac:picMk id="4" creationId="{69DE7F4A-BA85-5B65-778A-A130C403EBCC}"/>
          </ac:picMkLst>
        </pc:picChg>
        <pc:picChg chg="add mod">
          <ac:chgData name="Myosotis _13" userId="d3757a171cf8daaf" providerId="LiveId" clId="{96E4CE0A-46DE-4CEC-A230-DFE8C5A0A562}" dt="2024-03-02T14:31:37.307" v="12114" actId="1076"/>
          <ac:picMkLst>
            <pc:docMk/>
            <pc:sldMk cId="3317795134" sldId="323"/>
            <ac:picMk id="6" creationId="{E8DE46EC-8300-A7CC-9F28-D84D7E792F32}"/>
          </ac:picMkLst>
        </pc:picChg>
        <pc:cxnChg chg="add mod">
          <ac:chgData name="Myosotis _13" userId="d3757a171cf8daaf" providerId="LiveId" clId="{96E4CE0A-46DE-4CEC-A230-DFE8C5A0A562}" dt="2024-03-02T14:33:35.785" v="12137" actId="14100"/>
          <ac:cxnSpMkLst>
            <pc:docMk/>
            <pc:sldMk cId="3317795134" sldId="323"/>
            <ac:cxnSpMk id="9" creationId="{30EE8E3D-3D13-BCA8-C2E1-A018D32B119A}"/>
          </ac:cxnSpMkLst>
        </pc:cxnChg>
      </pc:sldChg>
      <pc:sldChg chg="addSp delSp modSp add mod">
        <pc:chgData name="Myosotis _13" userId="d3757a171cf8daaf" providerId="LiveId" clId="{96E4CE0A-46DE-4CEC-A230-DFE8C5A0A562}" dt="2024-03-02T15:14:59.232" v="12705" actId="1076"/>
        <pc:sldMkLst>
          <pc:docMk/>
          <pc:sldMk cId="3776415943" sldId="324"/>
        </pc:sldMkLst>
        <pc:spChg chg="mod">
          <ac:chgData name="Myosotis _13" userId="d3757a171cf8daaf" providerId="LiveId" clId="{96E4CE0A-46DE-4CEC-A230-DFE8C5A0A562}" dt="2024-03-02T14:43:15.584" v="12448" actId="1076"/>
          <ac:spMkLst>
            <pc:docMk/>
            <pc:sldMk cId="3776415943" sldId="324"/>
            <ac:spMk id="2" creationId="{6725E1A1-897B-9C4E-8F10-3491DBF84366}"/>
          </ac:spMkLst>
        </pc:spChg>
        <pc:spChg chg="add mod">
          <ac:chgData name="Myosotis _13" userId="d3757a171cf8daaf" providerId="LiveId" clId="{96E4CE0A-46DE-4CEC-A230-DFE8C5A0A562}" dt="2024-03-02T15:06:08.441" v="12560" actId="1076"/>
          <ac:spMkLst>
            <pc:docMk/>
            <pc:sldMk cId="3776415943" sldId="324"/>
            <ac:spMk id="3" creationId="{91CF0230-DE1E-2455-030A-67F43269708A}"/>
          </ac:spMkLst>
        </pc:spChg>
        <pc:spChg chg="add del mod">
          <ac:chgData name="Myosotis _13" userId="d3757a171cf8daaf" providerId="LiveId" clId="{96E4CE0A-46DE-4CEC-A230-DFE8C5A0A562}" dt="2024-03-02T14:59:02.260" v="12509" actId="478"/>
          <ac:spMkLst>
            <pc:docMk/>
            <pc:sldMk cId="3776415943" sldId="324"/>
            <ac:spMk id="5" creationId="{E8CA060C-D66B-9731-729D-9AF49B8401CA}"/>
          </ac:spMkLst>
        </pc:spChg>
        <pc:spChg chg="del">
          <ac:chgData name="Myosotis _13" userId="d3757a171cf8daaf" providerId="LiveId" clId="{96E4CE0A-46DE-4CEC-A230-DFE8C5A0A562}" dt="2024-03-02T14:34:11.638" v="12141" actId="478"/>
          <ac:spMkLst>
            <pc:docMk/>
            <pc:sldMk cId="3776415943" sldId="324"/>
            <ac:spMk id="7" creationId="{93B2D8C7-FFF6-92A5-1898-02F04ABF9DE9}"/>
          </ac:spMkLst>
        </pc:spChg>
        <pc:spChg chg="add mod">
          <ac:chgData name="Myosotis _13" userId="d3757a171cf8daaf" providerId="LiveId" clId="{96E4CE0A-46DE-4CEC-A230-DFE8C5A0A562}" dt="2024-03-02T15:06:11.773" v="12561" actId="1076"/>
          <ac:spMkLst>
            <pc:docMk/>
            <pc:sldMk cId="3776415943" sldId="324"/>
            <ac:spMk id="10" creationId="{08EE4C70-6998-F143-8C6F-760E4B23CA8E}"/>
          </ac:spMkLst>
        </pc:spChg>
        <pc:spChg chg="add mod">
          <ac:chgData name="Myosotis _13" userId="d3757a171cf8daaf" providerId="LiveId" clId="{96E4CE0A-46DE-4CEC-A230-DFE8C5A0A562}" dt="2024-03-02T15:06:20.918" v="12565" actId="115"/>
          <ac:spMkLst>
            <pc:docMk/>
            <pc:sldMk cId="3776415943" sldId="324"/>
            <ac:spMk id="12" creationId="{43110117-376A-B349-4058-C870EF413BBA}"/>
          </ac:spMkLst>
        </pc:spChg>
        <pc:spChg chg="add">
          <ac:chgData name="Myosotis _13" userId="d3757a171cf8daaf" providerId="LiveId" clId="{96E4CE0A-46DE-4CEC-A230-DFE8C5A0A562}" dt="2024-03-02T15:06:56.054" v="12578" actId="11529"/>
          <ac:spMkLst>
            <pc:docMk/>
            <pc:sldMk cId="3776415943" sldId="324"/>
            <ac:spMk id="19" creationId="{A70590D6-B6D8-4C62-3052-22C3D76407C9}"/>
          </ac:spMkLst>
        </pc:spChg>
        <pc:picChg chg="del">
          <ac:chgData name="Myosotis _13" userId="d3757a171cf8daaf" providerId="LiveId" clId="{96E4CE0A-46DE-4CEC-A230-DFE8C5A0A562}" dt="2024-03-02T14:34:05.963" v="12139" actId="478"/>
          <ac:picMkLst>
            <pc:docMk/>
            <pc:sldMk cId="3776415943" sldId="324"/>
            <ac:picMk id="4" creationId="{52647BED-77C2-9C7A-489B-63BEEF98C4F2}"/>
          </ac:picMkLst>
        </pc:picChg>
        <pc:picChg chg="del">
          <ac:chgData name="Myosotis _13" userId="d3757a171cf8daaf" providerId="LiveId" clId="{96E4CE0A-46DE-4CEC-A230-DFE8C5A0A562}" dt="2024-03-02T14:34:07.383" v="12140" actId="478"/>
          <ac:picMkLst>
            <pc:docMk/>
            <pc:sldMk cId="3776415943" sldId="324"/>
            <ac:picMk id="6" creationId="{12D17C4D-B194-5ABC-2EFE-85808ACF9C77}"/>
          </ac:picMkLst>
        </pc:picChg>
        <pc:picChg chg="add mod">
          <ac:chgData name="Myosotis _13" userId="d3757a171cf8daaf" providerId="LiveId" clId="{96E4CE0A-46DE-4CEC-A230-DFE8C5A0A562}" dt="2024-03-02T15:06:47.724" v="12577" actId="14100"/>
          <ac:picMkLst>
            <pc:docMk/>
            <pc:sldMk cId="3776415943" sldId="324"/>
            <ac:picMk id="14" creationId="{2FCF810F-2660-CDB2-7FA7-8B658F7C2424}"/>
          </ac:picMkLst>
        </pc:picChg>
        <pc:picChg chg="add mod">
          <ac:chgData name="Myosotis _13" userId="d3757a171cf8daaf" providerId="LiveId" clId="{96E4CE0A-46DE-4CEC-A230-DFE8C5A0A562}" dt="2024-03-02T15:06:44.089" v="12576" actId="1076"/>
          <ac:picMkLst>
            <pc:docMk/>
            <pc:sldMk cId="3776415943" sldId="324"/>
            <ac:picMk id="16" creationId="{5D6DABB6-11D6-2737-8BAF-3D59343B7C7D}"/>
          </ac:picMkLst>
        </pc:picChg>
        <pc:picChg chg="add mod">
          <ac:chgData name="Myosotis _13" userId="d3757a171cf8daaf" providerId="LiveId" clId="{96E4CE0A-46DE-4CEC-A230-DFE8C5A0A562}" dt="2024-03-02T15:14:40.749" v="12700" actId="1076"/>
          <ac:picMkLst>
            <pc:docMk/>
            <pc:sldMk cId="3776415943" sldId="324"/>
            <ac:picMk id="18" creationId="{321D2CBB-0722-AC64-B769-16C605757999}"/>
          </ac:picMkLst>
        </pc:picChg>
        <pc:picChg chg="add mod">
          <ac:chgData name="Myosotis _13" userId="d3757a171cf8daaf" providerId="LiveId" clId="{96E4CE0A-46DE-4CEC-A230-DFE8C5A0A562}" dt="2024-03-02T15:14:59.232" v="12705" actId="1076"/>
          <ac:picMkLst>
            <pc:docMk/>
            <pc:sldMk cId="3776415943" sldId="324"/>
            <ac:picMk id="20" creationId="{B0F8C64A-DE68-651B-98C0-8D0585229275}"/>
          </ac:picMkLst>
        </pc:picChg>
        <pc:cxnChg chg="del">
          <ac:chgData name="Myosotis _13" userId="d3757a171cf8daaf" providerId="LiveId" clId="{96E4CE0A-46DE-4CEC-A230-DFE8C5A0A562}" dt="2024-03-02T14:34:11.638" v="12141" actId="478"/>
          <ac:cxnSpMkLst>
            <pc:docMk/>
            <pc:sldMk cId="3776415943" sldId="324"/>
            <ac:cxnSpMk id="9" creationId="{1749AE18-A694-755F-6552-638846DE147D}"/>
          </ac:cxnSpMkLst>
        </pc:cxnChg>
      </pc:sldChg>
      <pc:sldChg chg="addSp modSp new mod">
        <pc:chgData name="Myosotis _13" userId="d3757a171cf8daaf" providerId="LiveId" clId="{96E4CE0A-46DE-4CEC-A230-DFE8C5A0A562}" dt="2024-03-02T15:16:56.254" v="12712" actId="1076"/>
        <pc:sldMkLst>
          <pc:docMk/>
          <pc:sldMk cId="2047921678" sldId="325"/>
        </pc:sldMkLst>
        <pc:spChg chg="mod">
          <ac:chgData name="Myosotis _13" userId="d3757a171cf8daaf" providerId="LiveId" clId="{96E4CE0A-46DE-4CEC-A230-DFE8C5A0A562}" dt="2024-03-02T14:59:25.600" v="12530" actId="14100"/>
          <ac:spMkLst>
            <pc:docMk/>
            <pc:sldMk cId="2047921678" sldId="325"/>
            <ac:spMk id="2" creationId="{46978DEF-E832-7569-BE4B-1F913265ADF5}"/>
          </ac:spMkLst>
        </pc:spChg>
        <pc:spChg chg="add mod">
          <ac:chgData name="Myosotis _13" userId="d3757a171cf8daaf" providerId="LiveId" clId="{96E4CE0A-46DE-4CEC-A230-DFE8C5A0A562}" dt="2024-03-02T15:16:21.624" v="12709" actId="1076"/>
          <ac:spMkLst>
            <pc:docMk/>
            <pc:sldMk cId="2047921678" sldId="325"/>
            <ac:spMk id="3" creationId="{02A30F60-1271-DA43-5936-A313BE7382C8}"/>
          </ac:spMkLst>
        </pc:spChg>
        <pc:spChg chg="add mod">
          <ac:chgData name="Myosotis _13" userId="d3757a171cf8daaf" providerId="LiveId" clId="{96E4CE0A-46DE-4CEC-A230-DFE8C5A0A562}" dt="2024-03-02T15:16:51.417" v="12711" actId="1076"/>
          <ac:spMkLst>
            <pc:docMk/>
            <pc:sldMk cId="2047921678" sldId="325"/>
            <ac:spMk id="10" creationId="{A456C673-BAFD-D53D-FE06-E9F31CD12B1F}"/>
          </ac:spMkLst>
        </pc:spChg>
        <pc:spChg chg="add mod">
          <ac:chgData name="Myosotis _13" userId="d3757a171cf8daaf" providerId="LiveId" clId="{96E4CE0A-46DE-4CEC-A230-DFE8C5A0A562}" dt="2024-03-02T15:09:21.295" v="12633" actId="113"/>
          <ac:spMkLst>
            <pc:docMk/>
            <pc:sldMk cId="2047921678" sldId="325"/>
            <ac:spMk id="11" creationId="{0200BE73-819B-BE56-EEB4-53C4C85C8EB4}"/>
          </ac:spMkLst>
        </pc:spChg>
        <pc:picChg chg="add mod">
          <ac:chgData name="Myosotis _13" userId="d3757a171cf8daaf" providerId="LiveId" clId="{96E4CE0A-46DE-4CEC-A230-DFE8C5A0A562}" dt="2024-03-02T15:16:24.737" v="12710" actId="1076"/>
          <ac:picMkLst>
            <pc:docMk/>
            <pc:sldMk cId="2047921678" sldId="325"/>
            <ac:picMk id="5" creationId="{FF77775D-D39B-FE37-1646-EDE86512886C}"/>
          </ac:picMkLst>
        </pc:picChg>
        <pc:picChg chg="add mod">
          <ac:chgData name="Myosotis _13" userId="d3757a171cf8daaf" providerId="LiveId" clId="{96E4CE0A-46DE-4CEC-A230-DFE8C5A0A562}" dt="2024-03-02T15:16:12.994" v="12706" actId="1076"/>
          <ac:picMkLst>
            <pc:docMk/>
            <pc:sldMk cId="2047921678" sldId="325"/>
            <ac:picMk id="7" creationId="{1926C3D3-3626-0C94-14A2-223D9069377B}"/>
          </ac:picMkLst>
        </pc:picChg>
        <pc:picChg chg="add mod">
          <ac:chgData name="Myosotis _13" userId="d3757a171cf8daaf" providerId="LiveId" clId="{96E4CE0A-46DE-4CEC-A230-DFE8C5A0A562}" dt="2024-03-02T15:16:56.254" v="12712" actId="1076"/>
          <ac:picMkLst>
            <pc:docMk/>
            <pc:sldMk cId="2047921678" sldId="325"/>
            <ac:picMk id="9" creationId="{FAC5A67F-30B8-9236-F74B-55922C8F68A2}"/>
          </ac:picMkLst>
        </pc:picChg>
      </pc:sldChg>
      <pc:sldChg chg="addSp modSp new mod">
        <pc:chgData name="Myosotis _13" userId="d3757a171cf8daaf" providerId="LiveId" clId="{96E4CE0A-46DE-4CEC-A230-DFE8C5A0A562}" dt="2024-03-02T15:11:30.253" v="12695" actId="20577"/>
        <pc:sldMkLst>
          <pc:docMk/>
          <pc:sldMk cId="3831093008" sldId="326"/>
        </pc:sldMkLst>
        <pc:spChg chg="add mod">
          <ac:chgData name="Myosotis _13" userId="d3757a171cf8daaf" providerId="LiveId" clId="{96E4CE0A-46DE-4CEC-A230-DFE8C5A0A562}" dt="2024-03-02T15:03:20.340" v="12543"/>
          <ac:spMkLst>
            <pc:docMk/>
            <pc:sldMk cId="3831093008" sldId="326"/>
            <ac:spMk id="2" creationId="{2E88092E-4CF4-45B4-8C05-BFF7551061A9}"/>
          </ac:spMkLst>
        </pc:spChg>
        <pc:spChg chg="add mod">
          <ac:chgData name="Myosotis _13" userId="d3757a171cf8daaf" providerId="LiveId" clId="{96E4CE0A-46DE-4CEC-A230-DFE8C5A0A562}" dt="2024-03-02T15:10:06.057" v="12649" actId="1076"/>
          <ac:spMkLst>
            <pc:docMk/>
            <pc:sldMk cId="3831093008" sldId="326"/>
            <ac:spMk id="5" creationId="{48D4CCEA-57DB-FBFF-9CCD-54E5F979C980}"/>
          </ac:spMkLst>
        </pc:spChg>
        <pc:spChg chg="add mod">
          <ac:chgData name="Myosotis _13" userId="d3757a171cf8daaf" providerId="LiveId" clId="{96E4CE0A-46DE-4CEC-A230-DFE8C5A0A562}" dt="2024-03-02T15:10:24.608" v="12653" actId="113"/>
          <ac:spMkLst>
            <pc:docMk/>
            <pc:sldMk cId="3831093008" sldId="326"/>
            <ac:spMk id="6" creationId="{016E2978-77AF-5F7F-6446-86E13C77F968}"/>
          </ac:spMkLst>
        </pc:spChg>
        <pc:spChg chg="add mod">
          <ac:chgData name="Myosotis _13" userId="d3757a171cf8daaf" providerId="LiveId" clId="{96E4CE0A-46DE-4CEC-A230-DFE8C5A0A562}" dt="2024-03-02T15:11:30.253" v="12695" actId="20577"/>
          <ac:spMkLst>
            <pc:docMk/>
            <pc:sldMk cId="3831093008" sldId="326"/>
            <ac:spMk id="7" creationId="{48B5ACBE-E2B8-43DD-4308-6E8361FC5F63}"/>
          </ac:spMkLst>
        </pc:spChg>
        <pc:picChg chg="add mod">
          <ac:chgData name="Myosotis _13" userId="d3757a171cf8daaf" providerId="LiveId" clId="{96E4CE0A-46DE-4CEC-A230-DFE8C5A0A562}" dt="2024-03-02T15:09:59.294" v="12647" actId="1076"/>
          <ac:picMkLst>
            <pc:docMk/>
            <pc:sldMk cId="3831093008" sldId="326"/>
            <ac:picMk id="4" creationId="{B6C722E3-AFDE-1702-00C4-1374D0E71686}"/>
          </ac:picMkLst>
        </pc:picChg>
      </pc:sldChg>
      <pc:sldChg chg="addSp modSp new mod">
        <pc:chgData name="Myosotis _13" userId="d3757a171cf8daaf" providerId="LiveId" clId="{96E4CE0A-46DE-4CEC-A230-DFE8C5A0A562}" dt="2024-03-02T15:41:49.271" v="12947" actId="1076"/>
        <pc:sldMkLst>
          <pc:docMk/>
          <pc:sldMk cId="1699396103" sldId="327"/>
        </pc:sldMkLst>
        <pc:spChg chg="mod">
          <ac:chgData name="Myosotis _13" userId="d3757a171cf8daaf" providerId="LiveId" clId="{96E4CE0A-46DE-4CEC-A230-DFE8C5A0A562}" dt="2024-03-02T15:30:09.253" v="12777" actId="114"/>
          <ac:spMkLst>
            <pc:docMk/>
            <pc:sldMk cId="1699396103" sldId="327"/>
            <ac:spMk id="2" creationId="{57F351AC-61C9-BC2F-AAC4-491B3C0B04D1}"/>
          </ac:spMkLst>
        </pc:spChg>
        <pc:spChg chg="add mod">
          <ac:chgData name="Myosotis _13" userId="d3757a171cf8daaf" providerId="LiveId" clId="{96E4CE0A-46DE-4CEC-A230-DFE8C5A0A562}" dt="2024-03-02T15:39:30.313" v="12910" actId="1076"/>
          <ac:spMkLst>
            <pc:docMk/>
            <pc:sldMk cId="1699396103" sldId="327"/>
            <ac:spMk id="3" creationId="{B1F7BDDF-2180-B36F-06AA-18D6113AEA0D}"/>
          </ac:spMkLst>
        </pc:spChg>
        <pc:spChg chg="add mod">
          <ac:chgData name="Myosotis _13" userId="d3757a171cf8daaf" providerId="LiveId" clId="{96E4CE0A-46DE-4CEC-A230-DFE8C5A0A562}" dt="2024-03-02T15:39:40.889" v="12914" actId="1076"/>
          <ac:spMkLst>
            <pc:docMk/>
            <pc:sldMk cId="1699396103" sldId="327"/>
            <ac:spMk id="12" creationId="{605CB2B2-4A4C-DB60-F325-DDEE2F34FC06}"/>
          </ac:spMkLst>
        </pc:spChg>
        <pc:spChg chg="add mod">
          <ac:chgData name="Myosotis _13" userId="d3757a171cf8daaf" providerId="LiveId" clId="{96E4CE0A-46DE-4CEC-A230-DFE8C5A0A562}" dt="2024-03-02T15:39:44.484" v="12915" actId="1076"/>
          <ac:spMkLst>
            <pc:docMk/>
            <pc:sldMk cId="1699396103" sldId="327"/>
            <ac:spMk id="13" creationId="{6778EADC-5862-AF87-D5AE-AD6783333EFD}"/>
          </ac:spMkLst>
        </pc:spChg>
        <pc:spChg chg="add mod">
          <ac:chgData name="Myosotis _13" userId="d3757a171cf8daaf" providerId="LiveId" clId="{96E4CE0A-46DE-4CEC-A230-DFE8C5A0A562}" dt="2024-03-02T15:39:48.344" v="12916" actId="1076"/>
          <ac:spMkLst>
            <pc:docMk/>
            <pc:sldMk cId="1699396103" sldId="327"/>
            <ac:spMk id="14" creationId="{90C32FDB-AAC7-45BA-181C-F4A2DAC34DA5}"/>
          </ac:spMkLst>
        </pc:spChg>
        <pc:spChg chg="add mod">
          <ac:chgData name="Myosotis _13" userId="d3757a171cf8daaf" providerId="LiveId" clId="{96E4CE0A-46DE-4CEC-A230-DFE8C5A0A562}" dt="2024-03-02T15:41:49.271" v="12947" actId="1076"/>
          <ac:spMkLst>
            <pc:docMk/>
            <pc:sldMk cId="1699396103" sldId="327"/>
            <ac:spMk id="31" creationId="{674F979C-5FB4-A7F0-20C3-542780B5C9AE}"/>
          </ac:spMkLst>
        </pc:spChg>
        <pc:picChg chg="add mod">
          <ac:chgData name="Myosotis _13" userId="d3757a171cf8daaf" providerId="LiveId" clId="{96E4CE0A-46DE-4CEC-A230-DFE8C5A0A562}" dt="2024-03-02T15:37:18.058" v="12890" actId="14100"/>
          <ac:picMkLst>
            <pc:docMk/>
            <pc:sldMk cId="1699396103" sldId="327"/>
            <ac:picMk id="16" creationId="{9AA84829-285D-40C0-77A7-3B47F3D9480B}"/>
          </ac:picMkLst>
        </pc:picChg>
        <pc:picChg chg="add mod">
          <ac:chgData name="Myosotis _13" userId="d3757a171cf8daaf" providerId="LiveId" clId="{96E4CE0A-46DE-4CEC-A230-DFE8C5A0A562}" dt="2024-03-02T15:38:00.085" v="12903" actId="1076"/>
          <ac:picMkLst>
            <pc:docMk/>
            <pc:sldMk cId="1699396103" sldId="327"/>
            <ac:picMk id="18" creationId="{473E1DF6-B175-03E5-6206-E989B1B21417}"/>
          </ac:picMkLst>
        </pc:picChg>
        <pc:picChg chg="add mod">
          <ac:chgData name="Myosotis _13" userId="d3757a171cf8daaf" providerId="LiveId" clId="{96E4CE0A-46DE-4CEC-A230-DFE8C5A0A562}" dt="2024-03-02T15:37:22.383" v="12892" actId="1076"/>
          <ac:picMkLst>
            <pc:docMk/>
            <pc:sldMk cId="1699396103" sldId="327"/>
            <ac:picMk id="20" creationId="{A0469BF0-7B9B-825C-3709-E18B42BEBF3D}"/>
          </ac:picMkLst>
        </pc:picChg>
        <pc:picChg chg="add mod">
          <ac:chgData name="Myosotis _13" userId="d3757a171cf8daaf" providerId="LiveId" clId="{96E4CE0A-46DE-4CEC-A230-DFE8C5A0A562}" dt="2024-03-02T15:38:02.427" v="12904" actId="14100"/>
          <ac:picMkLst>
            <pc:docMk/>
            <pc:sldMk cId="1699396103" sldId="327"/>
            <ac:picMk id="22" creationId="{DD40392D-67AA-EE54-5ED5-92A069EBE51E}"/>
          </ac:picMkLst>
        </pc:picChg>
        <pc:picChg chg="add mod">
          <ac:chgData name="Myosotis _13" userId="d3757a171cf8daaf" providerId="LiveId" clId="{96E4CE0A-46DE-4CEC-A230-DFE8C5A0A562}" dt="2024-03-02T15:37:32.541" v="12896" actId="1076"/>
          <ac:picMkLst>
            <pc:docMk/>
            <pc:sldMk cId="1699396103" sldId="327"/>
            <ac:picMk id="24" creationId="{E490020B-49E0-237A-1157-F477A1C3BDD3}"/>
          </ac:picMkLst>
        </pc:picChg>
        <pc:picChg chg="add mod">
          <ac:chgData name="Myosotis _13" userId="d3757a171cf8daaf" providerId="LiveId" clId="{96E4CE0A-46DE-4CEC-A230-DFE8C5A0A562}" dt="2024-03-02T15:38:05.691" v="12905" actId="207"/>
          <ac:picMkLst>
            <pc:docMk/>
            <pc:sldMk cId="1699396103" sldId="327"/>
            <ac:picMk id="26" creationId="{6CA3D016-6A22-E458-6BCB-8764DA2C7A37}"/>
          </ac:picMkLst>
        </pc:picChg>
        <pc:picChg chg="add mod">
          <ac:chgData name="Myosotis _13" userId="d3757a171cf8daaf" providerId="LiveId" clId="{96E4CE0A-46DE-4CEC-A230-DFE8C5A0A562}" dt="2024-03-02T15:39:20.974" v="12907" actId="1076"/>
          <ac:picMkLst>
            <pc:docMk/>
            <pc:sldMk cId="1699396103" sldId="327"/>
            <ac:picMk id="28" creationId="{FB8AE163-86B9-97AE-B8D5-421633123748}"/>
          </ac:picMkLst>
        </pc:picChg>
        <pc:picChg chg="add mod">
          <ac:chgData name="Myosotis _13" userId="d3757a171cf8daaf" providerId="LiveId" clId="{96E4CE0A-46DE-4CEC-A230-DFE8C5A0A562}" dt="2024-03-02T15:40:11.522" v="12921" actId="207"/>
          <ac:picMkLst>
            <pc:docMk/>
            <pc:sldMk cId="1699396103" sldId="327"/>
            <ac:picMk id="30" creationId="{E5262E95-6138-6FD9-918A-C4BDBDB89812}"/>
          </ac:picMkLst>
        </pc:picChg>
        <pc:cxnChg chg="add mod">
          <ac:chgData name="Myosotis _13" userId="d3757a171cf8daaf" providerId="LiveId" clId="{96E4CE0A-46DE-4CEC-A230-DFE8C5A0A562}" dt="2024-03-02T15:39:32.568" v="12911" actId="1076"/>
          <ac:cxnSpMkLst>
            <pc:docMk/>
            <pc:sldMk cId="1699396103" sldId="327"/>
            <ac:cxnSpMk id="5" creationId="{ECDDAB20-81E1-04E3-AB3E-1F091E785912}"/>
          </ac:cxnSpMkLst>
        </pc:cxnChg>
        <pc:cxnChg chg="add mod">
          <ac:chgData name="Myosotis _13" userId="d3757a171cf8daaf" providerId="LiveId" clId="{96E4CE0A-46DE-4CEC-A230-DFE8C5A0A562}" dt="2024-03-02T15:39:36.390" v="12912" actId="1076"/>
          <ac:cxnSpMkLst>
            <pc:docMk/>
            <pc:sldMk cId="1699396103" sldId="327"/>
            <ac:cxnSpMk id="6" creationId="{F9CD7439-07B4-E8C4-CFED-35CFA3C74754}"/>
          </ac:cxnSpMkLst>
        </pc:cxnChg>
        <pc:cxnChg chg="add mod">
          <ac:chgData name="Myosotis _13" userId="d3757a171cf8daaf" providerId="LiveId" clId="{96E4CE0A-46DE-4CEC-A230-DFE8C5A0A562}" dt="2024-03-02T15:39:38.156" v="12913" actId="1076"/>
          <ac:cxnSpMkLst>
            <pc:docMk/>
            <pc:sldMk cId="1699396103" sldId="327"/>
            <ac:cxnSpMk id="7" creationId="{7615935D-07BC-7A38-6C25-90BAA1075EED}"/>
          </ac:cxnSpMkLst>
        </pc:cxnChg>
      </pc:sldChg>
      <pc:sldChg chg="addSp delSp modSp new mod">
        <pc:chgData name="Myosotis _13" userId="d3757a171cf8daaf" providerId="LiveId" clId="{96E4CE0A-46DE-4CEC-A230-DFE8C5A0A562}" dt="2024-03-02T15:48:03.465" v="13028" actId="1076"/>
        <pc:sldMkLst>
          <pc:docMk/>
          <pc:sldMk cId="760642836" sldId="328"/>
        </pc:sldMkLst>
        <pc:spChg chg="mod">
          <ac:chgData name="Myosotis _13" userId="d3757a171cf8daaf" providerId="LiveId" clId="{96E4CE0A-46DE-4CEC-A230-DFE8C5A0A562}" dt="2024-03-02T15:47:52.198" v="13025" actId="20577"/>
          <ac:spMkLst>
            <pc:docMk/>
            <pc:sldMk cId="760642836" sldId="328"/>
            <ac:spMk id="2" creationId="{9EDF36E0-A90F-BF9D-EED4-2EDAF63D6E46}"/>
          </ac:spMkLst>
        </pc:spChg>
        <pc:spChg chg="mod">
          <ac:chgData name="Myosotis _13" userId="d3757a171cf8daaf" providerId="LiveId" clId="{96E4CE0A-46DE-4CEC-A230-DFE8C5A0A562}" dt="2024-03-02T15:47:08.324" v="12998" actId="27803"/>
          <ac:spMkLst>
            <pc:docMk/>
            <pc:sldMk cId="760642836" sldId="328"/>
            <ac:spMk id="10" creationId="{55F8117A-E77F-FB79-8C99-488251550286}"/>
          </ac:spMkLst>
        </pc:spChg>
        <pc:spChg chg="mod">
          <ac:chgData name="Myosotis _13" userId="d3757a171cf8daaf" providerId="LiveId" clId="{96E4CE0A-46DE-4CEC-A230-DFE8C5A0A562}" dt="2024-03-02T15:47:08.324" v="12998" actId="27803"/>
          <ac:spMkLst>
            <pc:docMk/>
            <pc:sldMk cId="760642836" sldId="328"/>
            <ac:spMk id="11" creationId="{DAC346B0-E750-B4A6-F647-CF05D834D605}"/>
          </ac:spMkLst>
        </pc:spChg>
        <pc:grpChg chg="mod">
          <ac:chgData name="Myosotis _13" userId="d3757a171cf8daaf" providerId="LiveId" clId="{96E4CE0A-46DE-4CEC-A230-DFE8C5A0A562}" dt="2024-03-02T15:48:03.465" v="13028" actId="1076"/>
          <ac:grpSpMkLst>
            <pc:docMk/>
            <pc:sldMk cId="760642836" sldId="328"/>
            <ac:grpSpMk id="9" creationId="{1F94FDCE-C43D-4A1E-3D9C-BCD826150AA3}"/>
          </ac:grpSpMkLst>
        </pc:grpChg>
        <pc:picChg chg="add mod">
          <ac:chgData name="Myosotis _13" userId="d3757a171cf8daaf" providerId="LiveId" clId="{96E4CE0A-46DE-4CEC-A230-DFE8C5A0A562}" dt="2024-03-02T15:47:23.237" v="12999"/>
          <ac:picMkLst>
            <pc:docMk/>
            <pc:sldMk cId="760642836" sldId="328"/>
            <ac:picMk id="4" creationId="{C87A3519-9A54-D3AE-EE5C-0DE1886911B6}"/>
          </ac:picMkLst>
        </pc:picChg>
        <pc:picChg chg="add del mod">
          <ac:chgData name="Myosotis _13" userId="d3757a171cf8daaf" providerId="LiveId" clId="{96E4CE0A-46DE-4CEC-A230-DFE8C5A0A562}" dt="2024-03-02T15:46:46.844" v="12993" actId="478"/>
          <ac:picMkLst>
            <pc:docMk/>
            <pc:sldMk cId="760642836" sldId="328"/>
            <ac:picMk id="6" creationId="{74ACF48F-6199-BF5D-E0A0-8439DFDC3E43}"/>
          </ac:picMkLst>
        </pc:picChg>
        <pc:picChg chg="add del mod">
          <ac:chgData name="Myosotis _13" userId="d3757a171cf8daaf" providerId="LiveId" clId="{96E4CE0A-46DE-4CEC-A230-DFE8C5A0A562}" dt="2024-03-02T15:47:08.324" v="12998" actId="27803"/>
          <ac:picMkLst>
            <pc:docMk/>
            <pc:sldMk cId="760642836" sldId="328"/>
            <ac:picMk id="8" creationId="{92077A53-B380-CE8D-21BE-1A3A901DE325}"/>
          </ac:picMkLst>
        </pc:picChg>
      </pc:sldChg>
      <pc:sldChg chg="addSp modSp new mod modClrScheme chgLayout">
        <pc:chgData name="Myosotis _13" userId="d3757a171cf8daaf" providerId="LiveId" clId="{96E4CE0A-46DE-4CEC-A230-DFE8C5A0A562}" dt="2024-03-03T13:12:49.032" v="14531" actId="20577"/>
        <pc:sldMkLst>
          <pc:docMk/>
          <pc:sldMk cId="1841742200" sldId="329"/>
        </pc:sldMkLst>
        <pc:spChg chg="add mod">
          <ac:chgData name="Myosotis _13" userId="d3757a171cf8daaf" providerId="LiveId" clId="{96E4CE0A-46DE-4CEC-A230-DFE8C5A0A562}" dt="2024-03-03T13:12:49.032" v="14531" actId="20577"/>
          <ac:spMkLst>
            <pc:docMk/>
            <pc:sldMk cId="1841742200" sldId="329"/>
            <ac:spMk id="4" creationId="{307081D8-5AEE-A540-A8F7-2568F723B3CA}"/>
          </ac:spMkLst>
        </pc:spChg>
        <pc:spChg chg="add mod">
          <ac:chgData name="Myosotis _13" userId="d3757a171cf8daaf" providerId="LiveId" clId="{96E4CE0A-46DE-4CEC-A230-DFE8C5A0A562}" dt="2024-03-03T13:11:36.763" v="14459" actId="1076"/>
          <ac:spMkLst>
            <pc:docMk/>
            <pc:sldMk cId="1841742200" sldId="329"/>
            <ac:spMk id="8" creationId="{BD6752DC-399D-2455-5781-B1834C396221}"/>
          </ac:spMkLst>
        </pc:spChg>
        <pc:picChg chg="add mod">
          <ac:chgData name="Myosotis _13" userId="d3757a171cf8daaf" providerId="LiveId" clId="{96E4CE0A-46DE-4CEC-A230-DFE8C5A0A562}" dt="2024-03-03T13:11:38.162" v="14460" actId="1076"/>
          <ac:picMkLst>
            <pc:docMk/>
            <pc:sldMk cId="1841742200" sldId="329"/>
            <ac:picMk id="3" creationId="{9820FC53-1BD5-3076-1B06-5AA5F026C043}"/>
          </ac:picMkLst>
        </pc:picChg>
      </pc:sldChg>
      <pc:sldChg chg="addSp delSp modSp new mod modClrScheme chgLayout">
        <pc:chgData name="Myosotis _13" userId="d3757a171cf8daaf" providerId="LiveId" clId="{96E4CE0A-46DE-4CEC-A230-DFE8C5A0A562}" dt="2024-03-03T09:19:22.093" v="14236" actId="1076"/>
        <pc:sldMkLst>
          <pc:docMk/>
          <pc:sldMk cId="3346396278" sldId="330"/>
        </pc:sldMkLst>
        <pc:spChg chg="mod">
          <ac:chgData name="Myosotis _13" userId="d3757a171cf8daaf" providerId="LiveId" clId="{96E4CE0A-46DE-4CEC-A230-DFE8C5A0A562}" dt="2024-03-03T09:18:18.684" v="14203" actId="14100"/>
          <ac:spMkLst>
            <pc:docMk/>
            <pc:sldMk cId="3346396278" sldId="330"/>
            <ac:spMk id="2" creationId="{7ED84AFF-6030-0CE7-D2C6-62C4420BB469}"/>
          </ac:spMkLst>
        </pc:spChg>
        <pc:spChg chg="add mod">
          <ac:chgData name="Myosotis _13" userId="d3757a171cf8daaf" providerId="LiveId" clId="{96E4CE0A-46DE-4CEC-A230-DFE8C5A0A562}" dt="2024-03-02T16:14:20.433" v="13256" actId="115"/>
          <ac:spMkLst>
            <pc:docMk/>
            <pc:sldMk cId="3346396278" sldId="330"/>
            <ac:spMk id="3" creationId="{B3AA0D67-17EA-E54C-8058-FE495C29491B}"/>
          </ac:spMkLst>
        </pc:spChg>
        <pc:spChg chg="add del mod">
          <ac:chgData name="Myosotis _13" userId="d3757a171cf8daaf" providerId="LiveId" clId="{96E4CE0A-46DE-4CEC-A230-DFE8C5A0A562}" dt="2024-03-02T16:13:58.168" v="13248" actId="478"/>
          <ac:spMkLst>
            <pc:docMk/>
            <pc:sldMk cId="3346396278" sldId="330"/>
            <ac:spMk id="4" creationId="{98E25645-2F1C-D29A-A00B-290D1AEF99C9}"/>
          </ac:spMkLst>
        </pc:spChg>
        <pc:spChg chg="add del">
          <ac:chgData name="Myosotis _13" userId="d3757a171cf8daaf" providerId="LiveId" clId="{96E4CE0A-46DE-4CEC-A230-DFE8C5A0A562}" dt="2024-03-03T09:18:27.951" v="14205" actId="478"/>
          <ac:spMkLst>
            <pc:docMk/>
            <pc:sldMk cId="3346396278" sldId="330"/>
            <ac:spMk id="7" creationId="{C4A4FB61-2CCF-4F8A-2B3E-DD89A3C198EA}"/>
          </ac:spMkLst>
        </pc:spChg>
        <pc:spChg chg="add mod">
          <ac:chgData name="Myosotis _13" userId="d3757a171cf8daaf" providerId="LiveId" clId="{96E4CE0A-46DE-4CEC-A230-DFE8C5A0A562}" dt="2024-03-03T09:19:22.093" v="14236" actId="1076"/>
          <ac:spMkLst>
            <pc:docMk/>
            <pc:sldMk cId="3346396278" sldId="330"/>
            <ac:spMk id="8" creationId="{ED13B64F-4B3E-D24E-8176-70F8F1C3CACD}"/>
          </ac:spMkLst>
        </pc:spChg>
        <pc:picChg chg="add mod">
          <ac:chgData name="Myosotis _13" userId="d3757a171cf8daaf" providerId="LiveId" clId="{96E4CE0A-46DE-4CEC-A230-DFE8C5A0A562}" dt="2024-03-02T16:14:09.057" v="13252" actId="27614"/>
          <ac:picMkLst>
            <pc:docMk/>
            <pc:sldMk cId="3346396278" sldId="330"/>
            <ac:picMk id="6" creationId="{C0BEB36F-7CA5-C0E2-78B3-E48DF63C12BF}"/>
          </ac:picMkLst>
        </pc:picChg>
      </pc:sldChg>
      <pc:sldChg chg="addSp delSp modSp new mod">
        <pc:chgData name="Myosotis _13" userId="d3757a171cf8daaf" providerId="LiveId" clId="{96E4CE0A-46DE-4CEC-A230-DFE8C5A0A562}" dt="2024-03-02T16:21:26.233" v="13337" actId="1076"/>
        <pc:sldMkLst>
          <pc:docMk/>
          <pc:sldMk cId="891787605" sldId="331"/>
        </pc:sldMkLst>
        <pc:spChg chg="add del">
          <ac:chgData name="Myosotis _13" userId="d3757a171cf8daaf" providerId="LiveId" clId="{96E4CE0A-46DE-4CEC-A230-DFE8C5A0A562}" dt="2024-03-02T16:08:45.956" v="13169" actId="478"/>
          <ac:spMkLst>
            <pc:docMk/>
            <pc:sldMk cId="891787605" sldId="331"/>
            <ac:spMk id="2" creationId="{F23F2E30-658D-BF76-D0E6-7008A72815C0}"/>
          </ac:spMkLst>
        </pc:spChg>
        <pc:spChg chg="add del">
          <ac:chgData name="Myosotis _13" userId="d3757a171cf8daaf" providerId="LiveId" clId="{96E4CE0A-46DE-4CEC-A230-DFE8C5A0A562}" dt="2024-03-02T16:08:55.174" v="13171" actId="478"/>
          <ac:spMkLst>
            <pc:docMk/>
            <pc:sldMk cId="891787605" sldId="331"/>
            <ac:spMk id="3" creationId="{AC5CEAD9-F9A4-126C-91CE-EEE52CAC8173}"/>
          </ac:spMkLst>
        </pc:spChg>
        <pc:spChg chg="add mod">
          <ac:chgData name="Myosotis _13" userId="d3757a171cf8daaf" providerId="LiveId" clId="{96E4CE0A-46DE-4CEC-A230-DFE8C5A0A562}" dt="2024-03-02T16:20:04.369" v="13333" actId="255"/>
          <ac:spMkLst>
            <pc:docMk/>
            <pc:sldMk cId="891787605" sldId="331"/>
            <ac:spMk id="6" creationId="{691A27D8-B564-14CD-4D65-953332B4AFCB}"/>
          </ac:spMkLst>
        </pc:spChg>
        <pc:picChg chg="add mod">
          <ac:chgData name="Myosotis _13" userId="d3757a171cf8daaf" providerId="LiveId" clId="{96E4CE0A-46DE-4CEC-A230-DFE8C5A0A562}" dt="2024-03-02T16:20:07.338" v="13334" actId="1076"/>
          <ac:picMkLst>
            <pc:docMk/>
            <pc:sldMk cId="891787605" sldId="331"/>
            <ac:picMk id="5" creationId="{AE79BF7D-E761-5687-B192-B0C13C3D7835}"/>
          </ac:picMkLst>
        </pc:picChg>
        <pc:picChg chg="add mod">
          <ac:chgData name="Myosotis _13" userId="d3757a171cf8daaf" providerId="LiveId" clId="{96E4CE0A-46DE-4CEC-A230-DFE8C5A0A562}" dt="2024-03-02T16:21:26.233" v="13337" actId="1076"/>
          <ac:picMkLst>
            <pc:docMk/>
            <pc:sldMk cId="891787605" sldId="331"/>
            <ac:picMk id="8" creationId="{57AAA408-8D84-9726-23EC-14D431AC563E}"/>
          </ac:picMkLst>
        </pc:picChg>
      </pc:sldChg>
      <pc:sldChg chg="addSp delSp modSp add mod">
        <pc:chgData name="Myosotis _13" userId="d3757a171cf8daaf" providerId="LiveId" clId="{96E4CE0A-46DE-4CEC-A230-DFE8C5A0A562}" dt="2024-03-02T16:36:08.964" v="13424" actId="1076"/>
        <pc:sldMkLst>
          <pc:docMk/>
          <pc:sldMk cId="1137553664" sldId="332"/>
        </pc:sldMkLst>
        <pc:spChg chg="mod">
          <ac:chgData name="Myosotis _13" userId="d3757a171cf8daaf" providerId="LiveId" clId="{96E4CE0A-46DE-4CEC-A230-DFE8C5A0A562}" dt="2024-03-02T16:22:18.834" v="13382" actId="20577"/>
          <ac:spMkLst>
            <pc:docMk/>
            <pc:sldMk cId="1137553664" sldId="332"/>
            <ac:spMk id="6" creationId="{EAD1A180-DF16-8A71-6C2C-62E9CAA5027F}"/>
          </ac:spMkLst>
        </pc:spChg>
        <pc:spChg chg="add mod">
          <ac:chgData name="Myosotis _13" userId="d3757a171cf8daaf" providerId="LiveId" clId="{96E4CE0A-46DE-4CEC-A230-DFE8C5A0A562}" dt="2024-03-02T16:36:05.599" v="13423" actId="1076"/>
          <ac:spMkLst>
            <pc:docMk/>
            <pc:sldMk cId="1137553664" sldId="332"/>
            <ac:spMk id="11" creationId="{B94754FD-85DF-4934-83BD-48BE35F9BF64}"/>
          </ac:spMkLst>
        </pc:spChg>
        <pc:picChg chg="add mod">
          <ac:chgData name="Myosotis _13" userId="d3757a171cf8daaf" providerId="LiveId" clId="{96E4CE0A-46DE-4CEC-A230-DFE8C5A0A562}" dt="2024-03-02T16:34:00.581" v="13405" actId="14100"/>
          <ac:picMkLst>
            <pc:docMk/>
            <pc:sldMk cId="1137553664" sldId="332"/>
            <ac:picMk id="3" creationId="{ADD89F1E-2BF2-0D94-D670-2C1907BECAA0}"/>
          </ac:picMkLst>
        </pc:picChg>
        <pc:picChg chg="del">
          <ac:chgData name="Myosotis _13" userId="d3757a171cf8daaf" providerId="LiveId" clId="{96E4CE0A-46DE-4CEC-A230-DFE8C5A0A562}" dt="2024-03-02T16:22:28.394" v="13383" actId="478"/>
          <ac:picMkLst>
            <pc:docMk/>
            <pc:sldMk cId="1137553664" sldId="332"/>
            <ac:picMk id="5" creationId="{CD2EA8C2-0780-6CEE-5541-5DCA4586FFA8}"/>
          </ac:picMkLst>
        </pc:picChg>
        <pc:picChg chg="add mod">
          <ac:chgData name="Myosotis _13" userId="d3757a171cf8daaf" providerId="LiveId" clId="{96E4CE0A-46DE-4CEC-A230-DFE8C5A0A562}" dt="2024-03-02T16:34:04.385" v="13407" actId="1076"/>
          <ac:picMkLst>
            <pc:docMk/>
            <pc:sldMk cId="1137553664" sldId="332"/>
            <ac:picMk id="7" creationId="{6469FFB6-11D2-52F2-00D3-7B708FEC47E4}"/>
          </ac:picMkLst>
        </pc:picChg>
        <pc:picChg chg="del">
          <ac:chgData name="Myosotis _13" userId="d3757a171cf8daaf" providerId="LiveId" clId="{96E4CE0A-46DE-4CEC-A230-DFE8C5A0A562}" dt="2024-03-02T16:22:28.394" v="13383" actId="478"/>
          <ac:picMkLst>
            <pc:docMk/>
            <pc:sldMk cId="1137553664" sldId="332"/>
            <ac:picMk id="8" creationId="{7BED70B9-CB38-E5D1-58D0-66236FC58AC7}"/>
          </ac:picMkLst>
        </pc:picChg>
        <pc:picChg chg="add mod">
          <ac:chgData name="Myosotis _13" userId="d3757a171cf8daaf" providerId="LiveId" clId="{96E4CE0A-46DE-4CEC-A230-DFE8C5A0A562}" dt="2024-03-02T16:35:37.546" v="13414" actId="1076"/>
          <ac:picMkLst>
            <pc:docMk/>
            <pc:sldMk cId="1137553664" sldId="332"/>
            <ac:picMk id="10" creationId="{411E4692-B3FE-BC3B-4977-D6605BA15089}"/>
          </ac:picMkLst>
        </pc:picChg>
        <pc:picChg chg="add mod">
          <ac:chgData name="Myosotis _13" userId="d3757a171cf8daaf" providerId="LiveId" clId="{96E4CE0A-46DE-4CEC-A230-DFE8C5A0A562}" dt="2024-03-02T16:36:08.964" v="13424" actId="1076"/>
          <ac:picMkLst>
            <pc:docMk/>
            <pc:sldMk cId="1137553664" sldId="332"/>
            <ac:picMk id="13" creationId="{187C1F7E-D732-EB66-734D-F94424E69837}"/>
          </ac:picMkLst>
        </pc:picChg>
      </pc:sldChg>
      <pc:sldChg chg="addSp delSp modSp new mod">
        <pc:chgData name="Myosotis _13" userId="d3757a171cf8daaf" providerId="LiveId" clId="{96E4CE0A-46DE-4CEC-A230-DFE8C5A0A562}" dt="2024-03-02T16:50:29.767" v="13525" actId="1076"/>
        <pc:sldMkLst>
          <pc:docMk/>
          <pc:sldMk cId="2370667401" sldId="333"/>
        </pc:sldMkLst>
        <pc:spChg chg="del mod">
          <ac:chgData name="Myosotis _13" userId="d3757a171cf8daaf" providerId="LiveId" clId="{96E4CE0A-46DE-4CEC-A230-DFE8C5A0A562}" dt="2024-03-02T16:38:42.192" v="13432" actId="478"/>
          <ac:spMkLst>
            <pc:docMk/>
            <pc:sldMk cId="2370667401" sldId="333"/>
            <ac:spMk id="2" creationId="{2D51DEAD-2D40-E334-0CF5-2892FDF65DEC}"/>
          </ac:spMkLst>
        </pc:spChg>
        <pc:spChg chg="add mod">
          <ac:chgData name="Myosotis _13" userId="d3757a171cf8daaf" providerId="LiveId" clId="{96E4CE0A-46DE-4CEC-A230-DFE8C5A0A562}" dt="2024-03-02T16:38:48.148" v="13434" actId="1076"/>
          <ac:spMkLst>
            <pc:docMk/>
            <pc:sldMk cId="2370667401" sldId="333"/>
            <ac:spMk id="5" creationId="{B45B4162-3320-C6C5-79AF-B635717C9A73}"/>
          </ac:spMkLst>
        </pc:spChg>
        <pc:spChg chg="add mod">
          <ac:chgData name="Myosotis _13" userId="d3757a171cf8daaf" providerId="LiveId" clId="{96E4CE0A-46DE-4CEC-A230-DFE8C5A0A562}" dt="2024-03-02T16:50:29.767" v="13525" actId="1076"/>
          <ac:spMkLst>
            <pc:docMk/>
            <pc:sldMk cId="2370667401" sldId="333"/>
            <ac:spMk id="9" creationId="{5CAA3AF7-70D2-DC9C-7613-ED6F000EA0EC}"/>
          </ac:spMkLst>
        </pc:spChg>
        <pc:spChg chg="add mod">
          <ac:chgData name="Myosotis _13" userId="d3757a171cf8daaf" providerId="LiveId" clId="{96E4CE0A-46DE-4CEC-A230-DFE8C5A0A562}" dt="2024-03-02T16:49:45.056" v="13524" actId="1076"/>
          <ac:spMkLst>
            <pc:docMk/>
            <pc:sldMk cId="2370667401" sldId="333"/>
            <ac:spMk id="12" creationId="{46F90C61-143A-471F-387B-9EAF29061EA5}"/>
          </ac:spMkLst>
        </pc:spChg>
        <pc:spChg chg="add mod">
          <ac:chgData name="Myosotis _13" userId="d3757a171cf8daaf" providerId="LiveId" clId="{96E4CE0A-46DE-4CEC-A230-DFE8C5A0A562}" dt="2024-03-02T16:49:32.561" v="13518" actId="1076"/>
          <ac:spMkLst>
            <pc:docMk/>
            <pc:sldMk cId="2370667401" sldId="333"/>
            <ac:spMk id="17" creationId="{91365A3C-013B-80E6-2671-1C2E47CD2006}"/>
          </ac:spMkLst>
        </pc:spChg>
        <pc:spChg chg="add mod">
          <ac:chgData name="Myosotis _13" userId="d3757a171cf8daaf" providerId="LiveId" clId="{96E4CE0A-46DE-4CEC-A230-DFE8C5A0A562}" dt="2024-03-02T16:49:09.401" v="13516" actId="14100"/>
          <ac:spMkLst>
            <pc:docMk/>
            <pc:sldMk cId="2370667401" sldId="333"/>
            <ac:spMk id="18" creationId="{188F0D7B-1B14-64B4-FC1A-9A98A2FC01FC}"/>
          </ac:spMkLst>
        </pc:spChg>
        <pc:picChg chg="add mod">
          <ac:chgData name="Myosotis _13" userId="d3757a171cf8daaf" providerId="LiveId" clId="{96E4CE0A-46DE-4CEC-A230-DFE8C5A0A562}" dt="2024-03-02T16:46:12.994" v="13476" actId="1076"/>
          <ac:picMkLst>
            <pc:docMk/>
            <pc:sldMk cId="2370667401" sldId="333"/>
            <ac:picMk id="4" creationId="{2354BC72-C4A3-ED0B-39B1-5A8A5D417847}"/>
          </ac:picMkLst>
        </pc:picChg>
        <pc:picChg chg="add del mod">
          <ac:chgData name="Myosotis _13" userId="d3757a171cf8daaf" providerId="LiveId" clId="{96E4CE0A-46DE-4CEC-A230-DFE8C5A0A562}" dt="2024-03-02T16:39:25.071" v="13442" actId="478"/>
          <ac:picMkLst>
            <pc:docMk/>
            <pc:sldMk cId="2370667401" sldId="333"/>
            <ac:picMk id="6" creationId="{D2585723-286E-757F-8520-E8094E9195E8}"/>
          </ac:picMkLst>
        </pc:picChg>
        <pc:picChg chg="add mod">
          <ac:chgData name="Myosotis _13" userId="d3757a171cf8daaf" providerId="LiveId" clId="{96E4CE0A-46DE-4CEC-A230-DFE8C5A0A562}" dt="2024-03-02T16:47:58.359" v="13501" actId="1076"/>
          <ac:picMkLst>
            <pc:docMk/>
            <pc:sldMk cId="2370667401" sldId="333"/>
            <ac:picMk id="8" creationId="{99162DB1-5DE3-9603-EB51-A880BD3AA24C}"/>
          </ac:picMkLst>
        </pc:picChg>
        <pc:picChg chg="add mod">
          <ac:chgData name="Myosotis _13" userId="d3757a171cf8daaf" providerId="LiveId" clId="{96E4CE0A-46DE-4CEC-A230-DFE8C5A0A562}" dt="2024-03-02T16:49:43.741" v="13523" actId="1076"/>
          <ac:picMkLst>
            <pc:docMk/>
            <pc:sldMk cId="2370667401" sldId="333"/>
            <ac:picMk id="11" creationId="{5EA0419E-C3BD-D4C5-00C7-B63F3B504497}"/>
          </ac:picMkLst>
        </pc:picChg>
        <pc:picChg chg="add mod">
          <ac:chgData name="Myosotis _13" userId="d3757a171cf8daaf" providerId="LiveId" clId="{96E4CE0A-46DE-4CEC-A230-DFE8C5A0A562}" dt="2024-03-02T16:48:16.999" v="13502" actId="1076"/>
          <ac:picMkLst>
            <pc:docMk/>
            <pc:sldMk cId="2370667401" sldId="333"/>
            <ac:picMk id="14" creationId="{BA926162-6636-9AF8-C6BA-75164C5759FA}"/>
          </ac:picMkLst>
        </pc:picChg>
        <pc:picChg chg="add mod">
          <ac:chgData name="Myosotis _13" userId="d3757a171cf8daaf" providerId="LiveId" clId="{96E4CE0A-46DE-4CEC-A230-DFE8C5A0A562}" dt="2024-03-02T16:47:24.225" v="13494"/>
          <ac:picMkLst>
            <pc:docMk/>
            <pc:sldMk cId="2370667401" sldId="333"/>
            <ac:picMk id="16" creationId="{8285C9AE-F162-3D64-AE9B-8DB97F136370}"/>
          </ac:picMkLst>
        </pc:picChg>
      </pc:sldChg>
      <pc:sldChg chg="addSp modSp new mod">
        <pc:chgData name="Myosotis _13" userId="d3757a171cf8daaf" providerId="LiveId" clId="{96E4CE0A-46DE-4CEC-A230-DFE8C5A0A562}" dt="2024-03-03T09:01:49.440" v="13613" actId="1076"/>
        <pc:sldMkLst>
          <pc:docMk/>
          <pc:sldMk cId="2351588487" sldId="334"/>
        </pc:sldMkLst>
        <pc:spChg chg="mod">
          <ac:chgData name="Myosotis _13" userId="d3757a171cf8daaf" providerId="LiveId" clId="{96E4CE0A-46DE-4CEC-A230-DFE8C5A0A562}" dt="2024-03-03T08:55:58.803" v="13595" actId="14100"/>
          <ac:spMkLst>
            <pc:docMk/>
            <pc:sldMk cId="2351588487" sldId="334"/>
            <ac:spMk id="2" creationId="{D74438A5-0394-1B84-B984-4C0C960390F6}"/>
          </ac:spMkLst>
        </pc:spChg>
        <pc:picChg chg="add mod">
          <ac:chgData name="Myosotis _13" userId="d3757a171cf8daaf" providerId="LiveId" clId="{96E4CE0A-46DE-4CEC-A230-DFE8C5A0A562}" dt="2024-03-03T09:01:37.492" v="13608" actId="14100"/>
          <ac:picMkLst>
            <pc:docMk/>
            <pc:sldMk cId="2351588487" sldId="334"/>
            <ac:picMk id="4" creationId="{D0367032-98F0-B42C-7105-D9CACD08FB70}"/>
          </ac:picMkLst>
        </pc:picChg>
        <pc:picChg chg="add mod">
          <ac:chgData name="Myosotis _13" userId="d3757a171cf8daaf" providerId="LiveId" clId="{96E4CE0A-46DE-4CEC-A230-DFE8C5A0A562}" dt="2024-03-03T09:01:38.570" v="13609" actId="1076"/>
          <ac:picMkLst>
            <pc:docMk/>
            <pc:sldMk cId="2351588487" sldId="334"/>
            <ac:picMk id="6" creationId="{02A6805F-3BDC-3706-0A94-8AF3FCE6F790}"/>
          </ac:picMkLst>
        </pc:picChg>
        <pc:picChg chg="add mod">
          <ac:chgData name="Myosotis _13" userId="d3757a171cf8daaf" providerId="LiveId" clId="{96E4CE0A-46DE-4CEC-A230-DFE8C5A0A562}" dt="2024-03-03T09:01:40.389" v="13610" actId="1076"/>
          <ac:picMkLst>
            <pc:docMk/>
            <pc:sldMk cId="2351588487" sldId="334"/>
            <ac:picMk id="8" creationId="{750D4D4C-F167-2F02-6C8C-749D7CD93A22}"/>
          </ac:picMkLst>
        </pc:picChg>
        <pc:picChg chg="add mod">
          <ac:chgData name="Myosotis _13" userId="d3757a171cf8daaf" providerId="LiveId" clId="{96E4CE0A-46DE-4CEC-A230-DFE8C5A0A562}" dt="2024-03-03T09:01:49.440" v="13613" actId="1076"/>
          <ac:picMkLst>
            <pc:docMk/>
            <pc:sldMk cId="2351588487" sldId="334"/>
            <ac:picMk id="10" creationId="{6DB4EC50-75E0-7A2C-165F-416A9646C161}"/>
          </ac:picMkLst>
        </pc:picChg>
      </pc:sldChg>
      <pc:sldChg chg="addSp delSp modSp new mod">
        <pc:chgData name="Myosotis _13" userId="d3757a171cf8daaf" providerId="LiveId" clId="{96E4CE0A-46DE-4CEC-A230-DFE8C5A0A562}" dt="2024-03-03T09:16:51.001" v="14193" actId="1076"/>
        <pc:sldMkLst>
          <pc:docMk/>
          <pc:sldMk cId="2905603971" sldId="335"/>
        </pc:sldMkLst>
        <pc:spChg chg="mod">
          <ac:chgData name="Myosotis _13" userId="d3757a171cf8daaf" providerId="LiveId" clId="{96E4CE0A-46DE-4CEC-A230-DFE8C5A0A562}" dt="2024-03-03T09:08:10.846" v="13648" actId="14100"/>
          <ac:spMkLst>
            <pc:docMk/>
            <pc:sldMk cId="2905603971" sldId="335"/>
            <ac:spMk id="2" creationId="{4E851421-5A8A-F16C-9DCA-E7CA8D040BD1}"/>
          </ac:spMkLst>
        </pc:spChg>
        <pc:spChg chg="add mod topLvl">
          <ac:chgData name="Myosotis _13" userId="d3757a171cf8daaf" providerId="LiveId" clId="{96E4CE0A-46DE-4CEC-A230-DFE8C5A0A562}" dt="2024-03-03T09:16:17.416" v="14186" actId="338"/>
          <ac:spMkLst>
            <pc:docMk/>
            <pc:sldMk cId="2905603971" sldId="335"/>
            <ac:spMk id="5" creationId="{5086184E-12F4-28B3-9190-3FF594514021}"/>
          </ac:spMkLst>
        </pc:spChg>
        <pc:grpChg chg="add del mod">
          <ac:chgData name="Myosotis _13" userId="d3757a171cf8daaf" providerId="LiveId" clId="{96E4CE0A-46DE-4CEC-A230-DFE8C5A0A562}" dt="2024-03-03T09:16:08.533" v="14185" actId="165"/>
          <ac:grpSpMkLst>
            <pc:docMk/>
            <pc:sldMk cId="2905603971" sldId="335"/>
            <ac:grpSpMk id="8" creationId="{B4433F37-E470-7858-B2A1-16A9FDADCAE1}"/>
          </ac:grpSpMkLst>
        </pc:grpChg>
        <pc:grpChg chg="add mod">
          <ac:chgData name="Myosotis _13" userId="d3757a171cf8daaf" providerId="LiveId" clId="{96E4CE0A-46DE-4CEC-A230-DFE8C5A0A562}" dt="2024-03-03T09:16:19.880" v="14187" actId="1076"/>
          <ac:grpSpMkLst>
            <pc:docMk/>
            <pc:sldMk cId="2905603971" sldId="335"/>
            <ac:grpSpMk id="9" creationId="{8FB2088A-4915-3C6C-A84E-CCCCF4779E08}"/>
          </ac:grpSpMkLst>
        </pc:grpChg>
        <pc:picChg chg="add mod">
          <ac:chgData name="Myosotis _13" userId="d3757a171cf8daaf" providerId="LiveId" clId="{96E4CE0A-46DE-4CEC-A230-DFE8C5A0A562}" dt="2024-03-03T09:09:01.805" v="13655"/>
          <ac:picMkLst>
            <pc:docMk/>
            <pc:sldMk cId="2905603971" sldId="335"/>
            <ac:picMk id="4" creationId="{A860B714-6311-67D3-6D84-2BD001E973D0}"/>
          </ac:picMkLst>
        </pc:picChg>
        <pc:picChg chg="add mod topLvl">
          <ac:chgData name="Myosotis _13" userId="d3757a171cf8daaf" providerId="LiveId" clId="{96E4CE0A-46DE-4CEC-A230-DFE8C5A0A562}" dt="2024-03-03T09:16:17.416" v="14186" actId="338"/>
          <ac:picMkLst>
            <pc:docMk/>
            <pc:sldMk cId="2905603971" sldId="335"/>
            <ac:picMk id="7" creationId="{372D8F25-CC8F-CA51-ED6B-C9EE415B7E9C}"/>
          </ac:picMkLst>
        </pc:picChg>
        <pc:picChg chg="add mod">
          <ac:chgData name="Myosotis _13" userId="d3757a171cf8daaf" providerId="LiveId" clId="{96E4CE0A-46DE-4CEC-A230-DFE8C5A0A562}" dt="2024-03-03T09:16:51.001" v="14193" actId="1076"/>
          <ac:picMkLst>
            <pc:docMk/>
            <pc:sldMk cId="2905603971" sldId="335"/>
            <ac:picMk id="11" creationId="{6D9CA650-F80C-FAE4-5F61-777B4EDE0C2C}"/>
          </ac:picMkLst>
        </pc:picChg>
      </pc:sldChg>
      <pc:sldChg chg="addSp delSp modSp new mod modClrScheme chgLayout">
        <pc:chgData name="Myosotis _13" userId="d3757a171cf8daaf" providerId="LiveId" clId="{96E4CE0A-46DE-4CEC-A230-DFE8C5A0A562}" dt="2024-03-03T09:32:55.674" v="14303" actId="313"/>
        <pc:sldMkLst>
          <pc:docMk/>
          <pc:sldMk cId="1728601014" sldId="336"/>
        </pc:sldMkLst>
        <pc:spChg chg="mod">
          <ac:chgData name="Myosotis _13" userId="d3757a171cf8daaf" providerId="LiveId" clId="{96E4CE0A-46DE-4CEC-A230-DFE8C5A0A562}" dt="2024-03-03T09:32:55.674" v="14303" actId="313"/>
          <ac:spMkLst>
            <pc:docMk/>
            <pc:sldMk cId="1728601014" sldId="336"/>
            <ac:spMk id="2" creationId="{BC175861-29DE-A58C-64B4-392636E6202E}"/>
          </ac:spMkLst>
        </pc:spChg>
        <pc:spChg chg="add del mod">
          <ac:chgData name="Myosotis _13" userId="d3757a171cf8daaf" providerId="LiveId" clId="{96E4CE0A-46DE-4CEC-A230-DFE8C5A0A562}" dt="2024-03-03T09:32:50.592" v="14302" actId="478"/>
          <ac:spMkLst>
            <pc:docMk/>
            <pc:sldMk cId="1728601014" sldId="336"/>
            <ac:spMk id="8" creationId="{37B3A7AC-9CCD-EEF7-2626-79F74AC2C4A7}"/>
          </ac:spMkLst>
        </pc:spChg>
        <pc:picChg chg="add mod">
          <ac:chgData name="Myosotis _13" userId="d3757a171cf8daaf" providerId="LiveId" clId="{96E4CE0A-46DE-4CEC-A230-DFE8C5A0A562}" dt="2024-03-03T09:25:12.433" v="14300" actId="26606"/>
          <ac:picMkLst>
            <pc:docMk/>
            <pc:sldMk cId="1728601014" sldId="336"/>
            <ac:picMk id="3" creationId="{80ECA02C-89B4-7733-4876-0748230DD4C9}"/>
          </ac:picMkLst>
        </pc:picChg>
      </pc:sldChg>
      <pc:sldChg chg="addSp delSp modSp new mod modClrScheme chgLayout">
        <pc:chgData name="Myosotis _13" userId="d3757a171cf8daaf" providerId="LiveId" clId="{96E4CE0A-46DE-4CEC-A230-DFE8C5A0A562}" dt="2024-03-03T13:24:03.192" v="15298" actId="1076"/>
        <pc:sldMkLst>
          <pc:docMk/>
          <pc:sldMk cId="336775039" sldId="337"/>
        </pc:sldMkLst>
        <pc:spChg chg="del">
          <ac:chgData name="Myosotis _13" userId="d3757a171cf8daaf" providerId="LiveId" clId="{96E4CE0A-46DE-4CEC-A230-DFE8C5A0A562}" dt="2024-03-03T09:33:02.999" v="14305" actId="478"/>
          <ac:spMkLst>
            <pc:docMk/>
            <pc:sldMk cId="336775039" sldId="337"/>
            <ac:spMk id="2" creationId="{4F84DBC6-F85E-7262-6AFC-753D55BCB42A}"/>
          </ac:spMkLst>
        </pc:spChg>
        <pc:spChg chg="add mod ord">
          <ac:chgData name="Myosotis _13" userId="d3757a171cf8daaf" providerId="LiveId" clId="{96E4CE0A-46DE-4CEC-A230-DFE8C5A0A562}" dt="2024-03-03T13:16:27.008" v="14808" actId="1076"/>
          <ac:spMkLst>
            <pc:docMk/>
            <pc:sldMk cId="336775039" sldId="337"/>
            <ac:spMk id="3" creationId="{77B12F27-014C-7619-531F-D241AC73D764}"/>
          </ac:spMkLst>
        </pc:spChg>
        <pc:spChg chg="add del mod">
          <ac:chgData name="Myosotis _13" userId="d3757a171cf8daaf" providerId="LiveId" clId="{96E4CE0A-46DE-4CEC-A230-DFE8C5A0A562}" dt="2024-03-03T13:16:18.341" v="14806" actId="478"/>
          <ac:spMkLst>
            <pc:docMk/>
            <pc:sldMk cId="336775039" sldId="337"/>
            <ac:spMk id="8" creationId="{7A8B1FC7-15E2-5308-4210-ACA24CD86332}"/>
          </ac:spMkLst>
        </pc:spChg>
        <pc:spChg chg="add mod">
          <ac:chgData name="Myosotis _13" userId="d3757a171cf8daaf" providerId="LiveId" clId="{96E4CE0A-46DE-4CEC-A230-DFE8C5A0A562}" dt="2024-03-03T13:08:51.778" v="14453" actId="1076"/>
          <ac:spMkLst>
            <pc:docMk/>
            <pc:sldMk cId="336775039" sldId="337"/>
            <ac:spMk id="9" creationId="{63E55A44-903E-8A59-36D0-93655A4600F1}"/>
          </ac:spMkLst>
        </pc:spChg>
        <pc:spChg chg="add del mod">
          <ac:chgData name="Myosotis _13" userId="d3757a171cf8daaf" providerId="LiveId" clId="{96E4CE0A-46DE-4CEC-A230-DFE8C5A0A562}" dt="2024-03-03T09:34:55.266" v="14312" actId="26606"/>
          <ac:spMkLst>
            <pc:docMk/>
            <pc:sldMk cId="336775039" sldId="337"/>
            <ac:spMk id="10" creationId="{D00B610F-7886-EA01-7598-F075D7BB1B81}"/>
          </ac:spMkLst>
        </pc:spChg>
        <pc:spChg chg="add mod">
          <ac:chgData name="Myosotis _13" userId="d3757a171cf8daaf" providerId="LiveId" clId="{96E4CE0A-46DE-4CEC-A230-DFE8C5A0A562}" dt="2024-03-03T13:09:05.147" v="14457" actId="20577"/>
          <ac:spMkLst>
            <pc:docMk/>
            <pc:sldMk cId="336775039" sldId="337"/>
            <ac:spMk id="11" creationId="{093C0AD5-5157-EC65-E152-D377E04A6127}"/>
          </ac:spMkLst>
        </pc:spChg>
        <pc:spChg chg="add mod">
          <ac:chgData name="Myosotis _13" userId="d3757a171cf8daaf" providerId="LiveId" clId="{96E4CE0A-46DE-4CEC-A230-DFE8C5A0A562}" dt="2024-03-03T13:20:55.918" v="15133" actId="113"/>
          <ac:spMkLst>
            <pc:docMk/>
            <pc:sldMk cId="336775039" sldId="337"/>
            <ac:spMk id="12" creationId="{728ABB31-8C38-ECE7-14A0-B6CCC01BE836}"/>
          </ac:spMkLst>
        </pc:spChg>
        <pc:spChg chg="add mod">
          <ac:chgData name="Myosotis _13" userId="d3757a171cf8daaf" providerId="LiveId" clId="{96E4CE0A-46DE-4CEC-A230-DFE8C5A0A562}" dt="2024-03-03T13:20:59.553" v="15134" actId="1076"/>
          <ac:spMkLst>
            <pc:docMk/>
            <pc:sldMk cId="336775039" sldId="337"/>
            <ac:spMk id="18" creationId="{5A2BC720-3C3A-0E9A-C4EB-2D5540265642}"/>
          </ac:spMkLst>
        </pc:spChg>
        <pc:spChg chg="add mod">
          <ac:chgData name="Myosotis _13" userId="d3757a171cf8daaf" providerId="LiveId" clId="{96E4CE0A-46DE-4CEC-A230-DFE8C5A0A562}" dt="2024-03-03T13:23:50.595" v="15295" actId="207"/>
          <ac:spMkLst>
            <pc:docMk/>
            <pc:sldMk cId="336775039" sldId="337"/>
            <ac:spMk id="22" creationId="{440340FC-22DD-11A2-D6B8-A95D3899CF90}"/>
          </ac:spMkLst>
        </pc:spChg>
        <pc:spChg chg="add mod">
          <ac:chgData name="Myosotis _13" userId="d3757a171cf8daaf" providerId="LiveId" clId="{96E4CE0A-46DE-4CEC-A230-DFE8C5A0A562}" dt="2024-03-03T13:24:03.192" v="15298" actId="1076"/>
          <ac:spMkLst>
            <pc:docMk/>
            <pc:sldMk cId="336775039" sldId="337"/>
            <ac:spMk id="26" creationId="{ADC919A5-4E5A-B1D5-F7D4-896EB72FACEB}"/>
          </ac:spMkLst>
        </pc:spChg>
        <pc:picChg chg="add del mod">
          <ac:chgData name="Myosotis _13" userId="d3757a171cf8daaf" providerId="LiveId" clId="{96E4CE0A-46DE-4CEC-A230-DFE8C5A0A562}" dt="2024-03-03T13:13:43.869" v="14532" actId="478"/>
          <ac:picMkLst>
            <pc:docMk/>
            <pc:sldMk cId="336775039" sldId="337"/>
            <ac:picMk id="5" creationId="{E12EB3A7-09F5-9AE4-A221-84E32C9C9AAA}"/>
          </ac:picMkLst>
        </pc:picChg>
        <pc:picChg chg="add mod">
          <ac:chgData name="Myosotis _13" userId="d3757a171cf8daaf" providerId="LiveId" clId="{96E4CE0A-46DE-4CEC-A230-DFE8C5A0A562}" dt="2024-03-03T13:04:25.268" v="14445" actId="14100"/>
          <ac:picMkLst>
            <pc:docMk/>
            <pc:sldMk cId="336775039" sldId="337"/>
            <ac:picMk id="7" creationId="{75D41851-0626-439E-8FD2-257D54B70599}"/>
          </ac:picMkLst>
        </pc:picChg>
        <pc:cxnChg chg="add del">
          <ac:chgData name="Myosotis _13" userId="d3757a171cf8daaf" providerId="LiveId" clId="{96E4CE0A-46DE-4CEC-A230-DFE8C5A0A562}" dt="2024-03-03T13:16:53.591" v="14810" actId="478"/>
          <ac:cxnSpMkLst>
            <pc:docMk/>
            <pc:sldMk cId="336775039" sldId="337"/>
            <ac:cxnSpMk id="14" creationId="{B382E2F3-2377-6CD0-B775-783FB3A5ACBA}"/>
          </ac:cxnSpMkLst>
        </pc:cxnChg>
        <pc:cxnChg chg="add mod">
          <ac:chgData name="Myosotis _13" userId="d3757a171cf8daaf" providerId="LiveId" clId="{96E4CE0A-46DE-4CEC-A230-DFE8C5A0A562}" dt="2024-03-03T13:23:08.076" v="15289" actId="14100"/>
          <ac:cxnSpMkLst>
            <pc:docMk/>
            <pc:sldMk cId="336775039" sldId="337"/>
            <ac:cxnSpMk id="16" creationId="{DA5D3E1B-13A3-4378-1204-458AEB44E31B}"/>
          </ac:cxnSpMkLst>
        </pc:cxnChg>
      </pc:sldChg>
      <pc:sldChg chg="addSp delSp modSp new mod">
        <pc:chgData name="Myosotis _13" userId="d3757a171cf8daaf" providerId="LiveId" clId="{96E4CE0A-46DE-4CEC-A230-DFE8C5A0A562}" dt="2024-03-03T13:43:18.474" v="15847" actId="14100"/>
        <pc:sldMkLst>
          <pc:docMk/>
          <pc:sldMk cId="3224442807" sldId="338"/>
        </pc:sldMkLst>
        <pc:spChg chg="add mod">
          <ac:chgData name="Myosotis _13" userId="d3757a171cf8daaf" providerId="LiveId" clId="{96E4CE0A-46DE-4CEC-A230-DFE8C5A0A562}" dt="2024-03-03T13:29:10.041" v="15300"/>
          <ac:spMkLst>
            <pc:docMk/>
            <pc:sldMk cId="3224442807" sldId="338"/>
            <ac:spMk id="3" creationId="{CD58DF63-5C34-362A-1146-C6BDB82A4609}"/>
          </ac:spMkLst>
        </pc:spChg>
        <pc:spChg chg="add mod">
          <ac:chgData name="Myosotis _13" userId="d3757a171cf8daaf" providerId="LiveId" clId="{96E4CE0A-46DE-4CEC-A230-DFE8C5A0A562}" dt="2024-03-03T13:29:10.041" v="15300"/>
          <ac:spMkLst>
            <pc:docMk/>
            <pc:sldMk cId="3224442807" sldId="338"/>
            <ac:spMk id="4" creationId="{EC785C3C-464A-EE0B-6E23-2C1FCE995840}"/>
          </ac:spMkLst>
        </pc:spChg>
        <pc:spChg chg="add mod">
          <ac:chgData name="Myosotis _13" userId="d3757a171cf8daaf" providerId="LiveId" clId="{96E4CE0A-46DE-4CEC-A230-DFE8C5A0A562}" dt="2024-03-03T13:31:35.233" v="15462" actId="20577"/>
          <ac:spMkLst>
            <pc:docMk/>
            <pc:sldMk cId="3224442807" sldId="338"/>
            <ac:spMk id="16" creationId="{0F91564D-3701-466C-7483-44C77969B529}"/>
          </ac:spMkLst>
        </pc:spChg>
        <pc:spChg chg="add mod">
          <ac:chgData name="Myosotis _13" userId="d3757a171cf8daaf" providerId="LiveId" clId="{96E4CE0A-46DE-4CEC-A230-DFE8C5A0A562}" dt="2024-03-03T13:34:30.304" v="15540" actId="14100"/>
          <ac:spMkLst>
            <pc:docMk/>
            <pc:sldMk cId="3224442807" sldId="338"/>
            <ac:spMk id="33" creationId="{EA810F6F-2193-D7EF-0903-B8D5B61D601B}"/>
          </ac:spMkLst>
        </pc:spChg>
        <pc:spChg chg="add mod">
          <ac:chgData name="Myosotis _13" userId="d3757a171cf8daaf" providerId="LiveId" clId="{96E4CE0A-46DE-4CEC-A230-DFE8C5A0A562}" dt="2024-03-03T13:43:18.474" v="15847" actId="14100"/>
          <ac:spMkLst>
            <pc:docMk/>
            <pc:sldMk cId="3224442807" sldId="338"/>
            <ac:spMk id="34" creationId="{D3894B2D-91E9-93E5-46CC-C56F41F87E07}"/>
          </ac:spMkLst>
        </pc:spChg>
        <pc:spChg chg="add mod">
          <ac:chgData name="Myosotis _13" userId="d3757a171cf8daaf" providerId="LiveId" clId="{96E4CE0A-46DE-4CEC-A230-DFE8C5A0A562}" dt="2024-03-03T13:39:01.852" v="15730" actId="208"/>
          <ac:spMkLst>
            <pc:docMk/>
            <pc:sldMk cId="3224442807" sldId="338"/>
            <ac:spMk id="35" creationId="{62456DBB-5B5E-1518-B435-82CB21D8DCFF}"/>
          </ac:spMkLst>
        </pc:spChg>
        <pc:spChg chg="add mod">
          <ac:chgData name="Myosotis _13" userId="d3757a171cf8daaf" providerId="LiveId" clId="{96E4CE0A-46DE-4CEC-A230-DFE8C5A0A562}" dt="2024-03-03T13:42:01.970" v="15846" actId="1076"/>
          <ac:spMkLst>
            <pc:docMk/>
            <pc:sldMk cId="3224442807" sldId="338"/>
            <ac:spMk id="41" creationId="{B1E6E062-9D7B-2706-B301-B875509C0231}"/>
          </ac:spMkLst>
        </pc:spChg>
        <pc:picChg chg="add mod">
          <ac:chgData name="Myosotis _13" userId="d3757a171cf8daaf" providerId="LiveId" clId="{96E4CE0A-46DE-4CEC-A230-DFE8C5A0A562}" dt="2024-03-03T13:29:10.041" v="15300"/>
          <ac:picMkLst>
            <pc:docMk/>
            <pc:sldMk cId="3224442807" sldId="338"/>
            <ac:picMk id="2" creationId="{C91EB82A-5A8F-C5BA-7785-1CCC455690AA}"/>
          </ac:picMkLst>
        </pc:picChg>
        <pc:cxnChg chg="add del">
          <ac:chgData name="Myosotis _13" userId="d3757a171cf8daaf" providerId="LiveId" clId="{96E4CE0A-46DE-4CEC-A230-DFE8C5A0A562}" dt="2024-03-03T13:29:46.628" v="15302" actId="478"/>
          <ac:cxnSpMkLst>
            <pc:docMk/>
            <pc:sldMk cId="3224442807" sldId="338"/>
            <ac:cxnSpMk id="6" creationId="{7DC6996B-AE2C-A97F-A2D9-EE5353C725F1}"/>
          </ac:cxnSpMkLst>
        </pc:cxnChg>
        <pc:cxnChg chg="add mod">
          <ac:chgData name="Myosotis _13" userId="d3757a171cf8daaf" providerId="LiveId" clId="{96E4CE0A-46DE-4CEC-A230-DFE8C5A0A562}" dt="2024-03-03T13:31:57.570" v="15467" actId="208"/>
          <ac:cxnSpMkLst>
            <pc:docMk/>
            <pc:sldMk cId="3224442807" sldId="338"/>
            <ac:cxnSpMk id="8" creationId="{3711E25D-DA62-2F80-B56E-34159DCB7893}"/>
          </ac:cxnSpMkLst>
        </pc:cxnChg>
        <pc:cxnChg chg="add mod">
          <ac:chgData name="Myosotis _13" userId="d3757a171cf8daaf" providerId="LiveId" clId="{96E4CE0A-46DE-4CEC-A230-DFE8C5A0A562}" dt="2024-03-03T13:31:55.290" v="15466" actId="208"/>
          <ac:cxnSpMkLst>
            <pc:docMk/>
            <pc:sldMk cId="3224442807" sldId="338"/>
            <ac:cxnSpMk id="10" creationId="{45F88301-3E85-01BD-284A-74B7A35E2D08}"/>
          </ac:cxnSpMkLst>
        </pc:cxnChg>
        <pc:cxnChg chg="add mod">
          <ac:chgData name="Myosotis _13" userId="d3757a171cf8daaf" providerId="LiveId" clId="{96E4CE0A-46DE-4CEC-A230-DFE8C5A0A562}" dt="2024-03-03T13:33:40.770" v="15482" actId="14100"/>
          <ac:cxnSpMkLst>
            <pc:docMk/>
            <pc:sldMk cId="3224442807" sldId="338"/>
            <ac:cxnSpMk id="19" creationId="{52B7A1BA-E172-7B0F-0C31-D7D203FEE251}"/>
          </ac:cxnSpMkLst>
        </pc:cxnChg>
        <pc:cxnChg chg="add mod">
          <ac:chgData name="Myosotis _13" userId="d3757a171cf8daaf" providerId="LiveId" clId="{96E4CE0A-46DE-4CEC-A230-DFE8C5A0A562}" dt="2024-03-03T13:33:38.345" v="15481" actId="14100"/>
          <ac:cxnSpMkLst>
            <pc:docMk/>
            <pc:sldMk cId="3224442807" sldId="338"/>
            <ac:cxnSpMk id="20" creationId="{A10DBC77-B842-6F03-2236-19D0FF3197BF}"/>
          </ac:cxnSpMkLst>
        </pc:cxnChg>
        <pc:cxnChg chg="add mod">
          <ac:chgData name="Myosotis _13" userId="d3757a171cf8daaf" providerId="LiveId" clId="{96E4CE0A-46DE-4CEC-A230-DFE8C5A0A562}" dt="2024-03-03T13:33:42.741" v="15483" actId="14100"/>
          <ac:cxnSpMkLst>
            <pc:docMk/>
            <pc:sldMk cId="3224442807" sldId="338"/>
            <ac:cxnSpMk id="22" creationId="{2A0DDF7A-E4BB-FA93-CC7D-65296B29B1F0}"/>
          </ac:cxnSpMkLst>
        </pc:cxnChg>
        <pc:cxnChg chg="add mod">
          <ac:chgData name="Myosotis _13" userId="d3757a171cf8daaf" providerId="LiveId" clId="{96E4CE0A-46DE-4CEC-A230-DFE8C5A0A562}" dt="2024-03-03T13:33:35.584" v="15480" actId="14100"/>
          <ac:cxnSpMkLst>
            <pc:docMk/>
            <pc:sldMk cId="3224442807" sldId="338"/>
            <ac:cxnSpMk id="26" creationId="{8A6D1629-62CB-C612-675A-024CD016D25E}"/>
          </ac:cxnSpMkLst>
        </pc:cxnChg>
        <pc:cxnChg chg="add mod">
          <ac:chgData name="Myosotis _13" userId="d3757a171cf8daaf" providerId="LiveId" clId="{96E4CE0A-46DE-4CEC-A230-DFE8C5A0A562}" dt="2024-03-03T13:40:44.890" v="15804" actId="208"/>
          <ac:cxnSpMkLst>
            <pc:docMk/>
            <pc:sldMk cId="3224442807" sldId="338"/>
            <ac:cxnSpMk id="37" creationId="{A81D3823-ACEC-D490-2433-A5C20935B7D4}"/>
          </ac:cxnSpMkLst>
        </pc:cxnChg>
      </pc:sldChg>
      <pc:sldChg chg="addSp modSp new mod">
        <pc:chgData name="Myosotis _13" userId="d3757a171cf8daaf" providerId="LiveId" clId="{96E4CE0A-46DE-4CEC-A230-DFE8C5A0A562}" dt="2024-03-04T09:34:41.589" v="15902" actId="255"/>
        <pc:sldMkLst>
          <pc:docMk/>
          <pc:sldMk cId="1800626878" sldId="339"/>
        </pc:sldMkLst>
        <pc:spChg chg="add mod">
          <ac:chgData name="Myosotis _13" userId="d3757a171cf8daaf" providerId="LiveId" clId="{96E4CE0A-46DE-4CEC-A230-DFE8C5A0A562}" dt="2024-03-04T09:34:41.589" v="15902" actId="255"/>
          <ac:spMkLst>
            <pc:docMk/>
            <pc:sldMk cId="1800626878" sldId="339"/>
            <ac:spMk id="12" creationId="{183E3FB5-0FEC-CF22-0EC6-5A9AA0401C7E}"/>
          </ac:spMkLst>
        </pc:spChg>
        <pc:picChg chg="add mod">
          <ac:chgData name="Myosotis _13" userId="d3757a171cf8daaf" providerId="LiveId" clId="{96E4CE0A-46DE-4CEC-A230-DFE8C5A0A562}" dt="2024-03-03T14:05:52.375" v="15868" actId="1076"/>
          <ac:picMkLst>
            <pc:docMk/>
            <pc:sldMk cId="1800626878" sldId="339"/>
            <ac:picMk id="3" creationId="{A23D6D90-B75C-74F0-44A7-BBC5D5F2B466}"/>
          </ac:picMkLst>
        </pc:picChg>
        <pc:picChg chg="add mod">
          <ac:chgData name="Myosotis _13" userId="d3757a171cf8daaf" providerId="LiveId" clId="{96E4CE0A-46DE-4CEC-A230-DFE8C5A0A562}" dt="2024-03-03T14:05:54.435" v="15869" actId="1076"/>
          <ac:picMkLst>
            <pc:docMk/>
            <pc:sldMk cId="1800626878" sldId="339"/>
            <ac:picMk id="5" creationId="{89D0FD32-023B-1CE9-276F-5359531D94E8}"/>
          </ac:picMkLst>
        </pc:picChg>
        <pc:picChg chg="add mod">
          <ac:chgData name="Myosotis _13" userId="d3757a171cf8daaf" providerId="LiveId" clId="{96E4CE0A-46DE-4CEC-A230-DFE8C5A0A562}" dt="2024-03-03T14:05:56.710" v="15870" actId="1076"/>
          <ac:picMkLst>
            <pc:docMk/>
            <pc:sldMk cId="1800626878" sldId="339"/>
            <ac:picMk id="7" creationId="{F2215442-59C6-618C-7BA0-377DC62A2AF2}"/>
          </ac:picMkLst>
        </pc:picChg>
        <pc:picChg chg="add mod">
          <ac:chgData name="Myosotis _13" userId="d3757a171cf8daaf" providerId="LiveId" clId="{96E4CE0A-46DE-4CEC-A230-DFE8C5A0A562}" dt="2024-03-03T14:06:50.544" v="15873" actId="1076"/>
          <ac:picMkLst>
            <pc:docMk/>
            <pc:sldMk cId="1800626878" sldId="339"/>
            <ac:picMk id="9" creationId="{7DFF1F52-F2DA-531C-574B-C8A7180AF361}"/>
          </ac:picMkLst>
        </pc:picChg>
        <pc:picChg chg="add mod">
          <ac:chgData name="Myosotis _13" userId="d3757a171cf8daaf" providerId="LiveId" clId="{96E4CE0A-46DE-4CEC-A230-DFE8C5A0A562}" dt="2024-03-03T14:06:52.667" v="15874" actId="1076"/>
          <ac:picMkLst>
            <pc:docMk/>
            <pc:sldMk cId="1800626878" sldId="339"/>
            <ac:picMk id="11" creationId="{8458D134-3F37-B4DC-B3B7-C9953C14F597}"/>
          </ac:picMkLst>
        </pc:picChg>
      </pc:sldChg>
      <pc:sldChg chg="addSp modSp new mod">
        <pc:chgData name="Myosotis _13" userId="d3757a171cf8daaf" providerId="LiveId" clId="{96E4CE0A-46DE-4CEC-A230-DFE8C5A0A562}" dt="2024-03-03T14:31:41.331" v="15890" actId="166"/>
        <pc:sldMkLst>
          <pc:docMk/>
          <pc:sldMk cId="1303175535" sldId="340"/>
        </pc:sldMkLst>
        <pc:picChg chg="add mod">
          <ac:chgData name="Myosotis _13" userId="d3757a171cf8daaf" providerId="LiveId" clId="{96E4CE0A-46DE-4CEC-A230-DFE8C5A0A562}" dt="2024-03-03T14:12:11.298" v="15877" actId="1076"/>
          <ac:picMkLst>
            <pc:docMk/>
            <pc:sldMk cId="1303175535" sldId="340"/>
            <ac:picMk id="3" creationId="{2F7926CD-CDA5-9A5D-9BE5-D05B91F56AB3}"/>
          </ac:picMkLst>
        </pc:picChg>
        <pc:picChg chg="add mod">
          <ac:chgData name="Myosotis _13" userId="d3757a171cf8daaf" providerId="LiveId" clId="{96E4CE0A-46DE-4CEC-A230-DFE8C5A0A562}" dt="2024-03-03T14:13:20.037" v="15880" actId="14100"/>
          <ac:picMkLst>
            <pc:docMk/>
            <pc:sldMk cId="1303175535" sldId="340"/>
            <ac:picMk id="5" creationId="{4AAB19F6-FD11-603E-0168-9F12936E5CD1}"/>
          </ac:picMkLst>
        </pc:picChg>
        <pc:picChg chg="add mod">
          <ac:chgData name="Myosotis _13" userId="d3757a171cf8daaf" providerId="LiveId" clId="{96E4CE0A-46DE-4CEC-A230-DFE8C5A0A562}" dt="2024-03-03T14:31:11.672" v="15885" actId="1076"/>
          <ac:picMkLst>
            <pc:docMk/>
            <pc:sldMk cId="1303175535" sldId="340"/>
            <ac:picMk id="7" creationId="{E3F1E4D0-537D-98A1-B478-9C4853A90BA6}"/>
          </ac:picMkLst>
        </pc:picChg>
        <pc:picChg chg="add mod">
          <ac:chgData name="Myosotis _13" userId="d3757a171cf8daaf" providerId="LiveId" clId="{96E4CE0A-46DE-4CEC-A230-DFE8C5A0A562}" dt="2024-03-03T14:31:33.710" v="15888" actId="1076"/>
          <ac:picMkLst>
            <pc:docMk/>
            <pc:sldMk cId="1303175535" sldId="340"/>
            <ac:picMk id="11" creationId="{A73CA486-158A-69E9-E0DE-005DEB861439}"/>
          </ac:picMkLst>
        </pc:picChg>
        <pc:cxnChg chg="add mod ord">
          <ac:chgData name="Myosotis _13" userId="d3757a171cf8daaf" providerId="LiveId" clId="{96E4CE0A-46DE-4CEC-A230-DFE8C5A0A562}" dt="2024-03-03T14:31:41.331" v="15890" actId="166"/>
          <ac:cxnSpMkLst>
            <pc:docMk/>
            <pc:sldMk cId="1303175535" sldId="340"/>
            <ac:cxnSpMk id="9" creationId="{3A0BFF67-5B11-6EBA-8356-56F3638AA958}"/>
          </ac:cxnSpMkLst>
        </pc:cxnChg>
      </pc:sldChg>
      <pc:sldChg chg="addSp modSp new mod">
        <pc:chgData name="Myosotis _13" userId="d3757a171cf8daaf" providerId="LiveId" clId="{96E4CE0A-46DE-4CEC-A230-DFE8C5A0A562}" dt="2024-03-06T08:53:17.322" v="15960" actId="1076"/>
        <pc:sldMkLst>
          <pc:docMk/>
          <pc:sldMk cId="3069643708" sldId="341"/>
        </pc:sldMkLst>
        <pc:spChg chg="add mod">
          <ac:chgData name="Myosotis _13" userId="d3757a171cf8daaf" providerId="LiveId" clId="{96E4CE0A-46DE-4CEC-A230-DFE8C5A0A562}" dt="2024-03-06T08:53:17.322" v="15960" actId="1076"/>
          <ac:spMkLst>
            <pc:docMk/>
            <pc:sldMk cId="3069643708" sldId="341"/>
            <ac:spMk id="8" creationId="{588B4985-0A26-F53D-4A50-2C78F839A841}"/>
          </ac:spMkLst>
        </pc:spChg>
        <pc:spChg chg="add mod">
          <ac:chgData name="Myosotis _13" userId="d3757a171cf8daaf" providerId="LiveId" clId="{96E4CE0A-46DE-4CEC-A230-DFE8C5A0A562}" dt="2024-03-06T08:52:44.593" v="15951" actId="1076"/>
          <ac:spMkLst>
            <pc:docMk/>
            <pc:sldMk cId="3069643708" sldId="341"/>
            <ac:spMk id="11" creationId="{9EB61EF3-2D32-0A69-FB90-7EE35FF08296}"/>
          </ac:spMkLst>
        </pc:spChg>
        <pc:spChg chg="add mod">
          <ac:chgData name="Myosotis _13" userId="d3757a171cf8daaf" providerId="LiveId" clId="{96E4CE0A-46DE-4CEC-A230-DFE8C5A0A562}" dt="2024-03-06T08:53:12.430" v="15959" actId="1076"/>
          <ac:spMkLst>
            <pc:docMk/>
            <pc:sldMk cId="3069643708" sldId="341"/>
            <ac:spMk id="14" creationId="{F41E4E02-7822-EC4C-CFD2-A60A6DC44902}"/>
          </ac:spMkLst>
        </pc:spChg>
        <pc:picChg chg="add mod">
          <ac:chgData name="Myosotis _13" userId="d3757a171cf8daaf" providerId="LiveId" clId="{96E4CE0A-46DE-4CEC-A230-DFE8C5A0A562}" dt="2024-03-06T08:52:36.974" v="15947" actId="1076"/>
          <ac:picMkLst>
            <pc:docMk/>
            <pc:sldMk cId="3069643708" sldId="341"/>
            <ac:picMk id="3" creationId="{117D9869-B2C9-D238-4160-EAA7818193F9}"/>
          </ac:picMkLst>
        </pc:picChg>
        <pc:picChg chg="add mod">
          <ac:chgData name="Myosotis _13" userId="d3757a171cf8daaf" providerId="LiveId" clId="{96E4CE0A-46DE-4CEC-A230-DFE8C5A0A562}" dt="2024-03-06T08:52:35.393" v="15946" actId="1076"/>
          <ac:picMkLst>
            <pc:docMk/>
            <pc:sldMk cId="3069643708" sldId="341"/>
            <ac:picMk id="5" creationId="{B769F7F5-1A94-CE7A-786F-48A879F32001}"/>
          </ac:picMkLst>
        </pc:picChg>
        <pc:picChg chg="add mod">
          <ac:chgData name="Myosotis _13" userId="d3757a171cf8daaf" providerId="LiveId" clId="{96E4CE0A-46DE-4CEC-A230-DFE8C5A0A562}" dt="2024-03-06T08:52:39.359" v="15948" actId="1076"/>
          <ac:picMkLst>
            <pc:docMk/>
            <pc:sldMk cId="3069643708" sldId="341"/>
            <ac:picMk id="7" creationId="{3BFC2687-304C-3DFC-956E-8923E6E517D7}"/>
          </ac:picMkLst>
        </pc:picChg>
        <pc:picChg chg="add mod">
          <ac:chgData name="Myosotis _13" userId="d3757a171cf8daaf" providerId="LiveId" clId="{96E4CE0A-46DE-4CEC-A230-DFE8C5A0A562}" dt="2024-03-06T08:52:58.600" v="15957" actId="14100"/>
          <ac:picMkLst>
            <pc:docMk/>
            <pc:sldMk cId="3069643708" sldId="341"/>
            <ac:picMk id="10" creationId="{38CC0ED5-7E9F-21BE-3CF7-498CE11F2F62}"/>
          </ac:picMkLst>
        </pc:picChg>
        <pc:picChg chg="add mod">
          <ac:chgData name="Myosotis _13" userId="d3757a171cf8daaf" providerId="LiveId" clId="{96E4CE0A-46DE-4CEC-A230-DFE8C5A0A562}" dt="2024-03-06T08:52:53.178" v="15956" actId="1076"/>
          <ac:picMkLst>
            <pc:docMk/>
            <pc:sldMk cId="3069643708" sldId="341"/>
            <ac:picMk id="13" creationId="{D600F70E-7ACC-A55C-B325-586E43123AC4}"/>
          </ac:picMkLst>
        </pc:picChg>
      </pc:sldChg>
      <pc:sldChg chg="addSp delSp modSp new mod modClrScheme chgLayout">
        <pc:chgData name="Myosotis _13" userId="d3757a171cf8daaf" providerId="LiveId" clId="{96E4CE0A-46DE-4CEC-A230-DFE8C5A0A562}" dt="2024-03-06T09:41:58.115" v="17135" actId="1076"/>
        <pc:sldMkLst>
          <pc:docMk/>
          <pc:sldMk cId="3249335644" sldId="342"/>
        </pc:sldMkLst>
        <pc:spChg chg="add mod">
          <ac:chgData name="Myosotis _13" userId="d3757a171cf8daaf" providerId="LiveId" clId="{96E4CE0A-46DE-4CEC-A230-DFE8C5A0A562}" dt="2024-03-06T09:41:19.385" v="17132" actId="113"/>
          <ac:spMkLst>
            <pc:docMk/>
            <pc:sldMk cId="3249335644" sldId="342"/>
            <ac:spMk id="4" creationId="{E5C2BEAD-0CA6-7869-BEC4-71F935473714}"/>
          </ac:spMkLst>
        </pc:spChg>
        <pc:spChg chg="add del mod">
          <ac:chgData name="Myosotis _13" userId="d3757a171cf8daaf" providerId="LiveId" clId="{96E4CE0A-46DE-4CEC-A230-DFE8C5A0A562}" dt="2024-03-06T09:25:01.161" v="15963" actId="26606"/>
          <ac:spMkLst>
            <pc:docMk/>
            <pc:sldMk cId="3249335644" sldId="342"/>
            <ac:spMk id="8" creationId="{73818A90-E67E-F281-2E99-165F56CDD2CF}"/>
          </ac:spMkLst>
        </pc:spChg>
        <pc:spChg chg="add del mod">
          <ac:chgData name="Myosotis _13" userId="d3757a171cf8daaf" providerId="LiveId" clId="{96E4CE0A-46DE-4CEC-A230-DFE8C5A0A562}" dt="2024-03-06T09:25:01.161" v="15963" actId="26606"/>
          <ac:spMkLst>
            <pc:docMk/>
            <pc:sldMk cId="3249335644" sldId="342"/>
            <ac:spMk id="10" creationId="{55B0C6D9-5551-F760-4928-CEF156077BB7}"/>
          </ac:spMkLst>
        </pc:spChg>
        <pc:spChg chg="add del mod">
          <ac:chgData name="Myosotis _13" userId="d3757a171cf8daaf" providerId="LiveId" clId="{96E4CE0A-46DE-4CEC-A230-DFE8C5A0A562}" dt="2024-03-06T09:25:52.077" v="15967" actId="478"/>
          <ac:spMkLst>
            <pc:docMk/>
            <pc:sldMk cId="3249335644" sldId="342"/>
            <ac:spMk id="12" creationId="{BF04FD8F-7FE2-A25D-D1B2-320DE591AE5B}"/>
          </ac:spMkLst>
        </pc:spChg>
        <pc:picChg chg="add mod">
          <ac:chgData name="Myosotis _13" userId="d3757a171cf8daaf" providerId="LiveId" clId="{96E4CE0A-46DE-4CEC-A230-DFE8C5A0A562}" dt="2024-03-06T09:41:58.115" v="17135" actId="1076"/>
          <ac:picMkLst>
            <pc:docMk/>
            <pc:sldMk cId="3249335644" sldId="342"/>
            <ac:picMk id="3" creationId="{0A476891-7CA0-E60B-0DBC-9CFB552A2E93}"/>
          </ac:picMkLst>
        </pc:picChg>
        <pc:picChg chg="add mod">
          <ac:chgData name="Myosotis _13" userId="d3757a171cf8daaf" providerId="LiveId" clId="{96E4CE0A-46DE-4CEC-A230-DFE8C5A0A562}" dt="2024-03-06T09:41:38.164" v="17134" actId="1076"/>
          <ac:picMkLst>
            <pc:docMk/>
            <pc:sldMk cId="3249335644" sldId="342"/>
            <ac:picMk id="6" creationId="{96DBE969-648C-C0A8-543A-E29134F24E38}"/>
          </ac:picMkLst>
        </pc:picChg>
      </pc:sldChg>
      <pc:sldChg chg="addSp delSp modSp new mod modClrScheme chgLayout">
        <pc:chgData name="Myosotis _13" userId="d3757a171cf8daaf" providerId="LiveId" clId="{96E4CE0A-46DE-4CEC-A230-DFE8C5A0A562}" dt="2024-03-07T08:03:45.359" v="19872"/>
        <pc:sldMkLst>
          <pc:docMk/>
          <pc:sldMk cId="2352695397" sldId="343"/>
        </pc:sldMkLst>
        <pc:spChg chg="add del mod">
          <ac:chgData name="Myosotis _13" userId="d3757a171cf8daaf" providerId="LiveId" clId="{96E4CE0A-46DE-4CEC-A230-DFE8C5A0A562}" dt="2024-03-07T07:07:00.126" v="17191" actId="478"/>
          <ac:spMkLst>
            <pc:docMk/>
            <pc:sldMk cId="2352695397" sldId="343"/>
            <ac:spMk id="2" creationId="{639F8655-4737-092A-4D7B-4CEA31265405}"/>
          </ac:spMkLst>
        </pc:spChg>
        <pc:spChg chg="add mod">
          <ac:chgData name="Myosotis _13" userId="d3757a171cf8daaf" providerId="LiveId" clId="{96E4CE0A-46DE-4CEC-A230-DFE8C5A0A562}" dt="2024-03-07T07:13:54.323" v="17517" actId="20577"/>
          <ac:spMkLst>
            <pc:docMk/>
            <pc:sldMk cId="2352695397" sldId="343"/>
            <ac:spMk id="3" creationId="{0BB80A2D-5B1A-1088-31DD-24FE8B2DECA1}"/>
          </ac:spMkLst>
        </pc:spChg>
        <pc:spChg chg="add mod">
          <ac:chgData name="Myosotis _13" userId="d3757a171cf8daaf" providerId="LiveId" clId="{96E4CE0A-46DE-4CEC-A230-DFE8C5A0A562}" dt="2024-03-07T08:03:35.969" v="19871" actId="20577"/>
          <ac:spMkLst>
            <pc:docMk/>
            <pc:sldMk cId="2352695397" sldId="343"/>
            <ac:spMk id="4" creationId="{C8AE5A39-08C3-286C-E666-7D239941F0A1}"/>
          </ac:spMkLst>
        </pc:spChg>
        <pc:spChg chg="add mod">
          <ac:chgData name="Myosotis _13" userId="d3757a171cf8daaf" providerId="LiveId" clId="{96E4CE0A-46DE-4CEC-A230-DFE8C5A0A562}" dt="2024-03-07T07:13:15.005" v="17479" actId="1076"/>
          <ac:spMkLst>
            <pc:docMk/>
            <pc:sldMk cId="2352695397" sldId="343"/>
            <ac:spMk id="5" creationId="{C7DD10E8-A8EC-BEB9-3544-9DC0DC51E9A7}"/>
          </ac:spMkLst>
        </pc:spChg>
        <pc:spChg chg="add mod">
          <ac:chgData name="Myosotis _13" userId="d3757a171cf8daaf" providerId="LiveId" clId="{96E4CE0A-46DE-4CEC-A230-DFE8C5A0A562}" dt="2024-03-07T07:13:25.994" v="17484" actId="1076"/>
          <ac:spMkLst>
            <pc:docMk/>
            <pc:sldMk cId="2352695397" sldId="343"/>
            <ac:spMk id="6" creationId="{AC696661-8632-08DD-650B-4AFC7658A914}"/>
          </ac:spMkLst>
        </pc:spChg>
        <pc:picChg chg="add mod">
          <ac:chgData name="Myosotis _13" userId="d3757a171cf8daaf" providerId="LiveId" clId="{96E4CE0A-46DE-4CEC-A230-DFE8C5A0A562}" dt="2024-03-07T08:03:45.359" v="19872"/>
          <ac:picMkLst>
            <pc:docMk/>
            <pc:sldMk cId="2352695397" sldId="343"/>
            <ac:picMk id="8" creationId="{87699972-7C95-5AE2-888C-876F3165ADB4}"/>
          </ac:picMkLst>
        </pc:picChg>
      </pc:sldChg>
      <pc:sldChg chg="addSp delSp modSp new mod">
        <pc:chgData name="Myosotis _13" userId="d3757a171cf8daaf" providerId="LiveId" clId="{96E4CE0A-46DE-4CEC-A230-DFE8C5A0A562}" dt="2024-03-07T08:09:15.303" v="19901"/>
        <pc:sldMkLst>
          <pc:docMk/>
          <pc:sldMk cId="2962356722" sldId="344"/>
        </pc:sldMkLst>
        <pc:spChg chg="mod">
          <ac:chgData name="Myosotis _13" userId="d3757a171cf8daaf" providerId="LiveId" clId="{96E4CE0A-46DE-4CEC-A230-DFE8C5A0A562}" dt="2024-03-07T08:08:51.633" v="19891" actId="1076"/>
          <ac:spMkLst>
            <pc:docMk/>
            <pc:sldMk cId="2962356722" sldId="344"/>
            <ac:spMk id="2" creationId="{D5A1668E-D208-8D54-72EE-0F45B546A663}"/>
          </ac:spMkLst>
        </pc:spChg>
        <pc:spChg chg="add del mod">
          <ac:chgData name="Myosotis _13" userId="d3757a171cf8daaf" providerId="LiveId" clId="{96E4CE0A-46DE-4CEC-A230-DFE8C5A0A562}" dt="2024-03-07T08:05:13.615" v="19873" actId="478"/>
          <ac:spMkLst>
            <pc:docMk/>
            <pc:sldMk cId="2962356722" sldId="344"/>
            <ac:spMk id="5" creationId="{A7BF26BB-D0DE-2AB9-5E44-BB1BDB38E152}"/>
          </ac:spMkLst>
        </pc:spChg>
        <pc:spChg chg="add del mod">
          <ac:chgData name="Myosotis _13" userId="d3757a171cf8daaf" providerId="LiveId" clId="{96E4CE0A-46DE-4CEC-A230-DFE8C5A0A562}" dt="2024-03-07T08:05:15.976" v="19874" actId="478"/>
          <ac:spMkLst>
            <pc:docMk/>
            <pc:sldMk cId="2962356722" sldId="344"/>
            <ac:spMk id="8" creationId="{1D00931E-80F3-7DE1-0586-423363CFD791}"/>
          </ac:spMkLst>
        </pc:spChg>
        <pc:picChg chg="add mod">
          <ac:chgData name="Myosotis _13" userId="d3757a171cf8daaf" providerId="LiveId" clId="{96E4CE0A-46DE-4CEC-A230-DFE8C5A0A562}" dt="2024-03-07T08:08:56.257" v="19893" actId="1076"/>
          <ac:picMkLst>
            <pc:docMk/>
            <pc:sldMk cId="2962356722" sldId="344"/>
            <ac:picMk id="4" creationId="{CF80AC00-4D1F-2E96-26A6-7E61628619FB}"/>
          </ac:picMkLst>
        </pc:picChg>
        <pc:picChg chg="add mod">
          <ac:chgData name="Myosotis _13" userId="d3757a171cf8daaf" providerId="LiveId" clId="{96E4CE0A-46DE-4CEC-A230-DFE8C5A0A562}" dt="2024-03-07T08:08:58.452" v="19895" actId="1076"/>
          <ac:picMkLst>
            <pc:docMk/>
            <pc:sldMk cId="2962356722" sldId="344"/>
            <ac:picMk id="7" creationId="{02DEA1AB-3AF2-2818-8CFC-57159BF3756D}"/>
          </ac:picMkLst>
        </pc:picChg>
        <pc:picChg chg="add mod">
          <ac:chgData name="Myosotis _13" userId="d3757a171cf8daaf" providerId="LiveId" clId="{96E4CE0A-46DE-4CEC-A230-DFE8C5A0A562}" dt="2024-03-07T08:09:00.030" v="19896" actId="1076"/>
          <ac:picMkLst>
            <pc:docMk/>
            <pc:sldMk cId="2962356722" sldId="344"/>
            <ac:picMk id="10" creationId="{F43D9B6C-2D17-4B47-4C52-CB5861459B83}"/>
          </ac:picMkLst>
        </pc:picChg>
        <pc:picChg chg="add mod">
          <ac:chgData name="Myosotis _13" userId="d3757a171cf8daaf" providerId="LiveId" clId="{96E4CE0A-46DE-4CEC-A230-DFE8C5A0A562}" dt="2024-03-07T08:09:15.303" v="19901"/>
          <ac:picMkLst>
            <pc:docMk/>
            <pc:sldMk cId="2962356722" sldId="344"/>
            <ac:picMk id="12" creationId="{298FB6D8-8637-A326-9E5F-196F2DF761CD}"/>
          </ac:picMkLst>
        </pc:picChg>
      </pc:sldChg>
      <pc:sldChg chg="addSp modSp new mod modClrScheme chgLayout">
        <pc:chgData name="Myosotis _13" userId="d3757a171cf8daaf" providerId="LiveId" clId="{96E4CE0A-46DE-4CEC-A230-DFE8C5A0A562}" dt="2024-03-07T08:20:27.944" v="19924" actId="1076"/>
        <pc:sldMkLst>
          <pc:docMk/>
          <pc:sldMk cId="3567871971" sldId="345"/>
        </pc:sldMkLst>
        <pc:spChg chg="add mod">
          <ac:chgData name="Myosotis _13" userId="d3757a171cf8daaf" providerId="LiveId" clId="{96E4CE0A-46DE-4CEC-A230-DFE8C5A0A562}" dt="2024-03-07T08:11:48.172" v="19909" actId="1076"/>
          <ac:spMkLst>
            <pc:docMk/>
            <pc:sldMk cId="3567871971" sldId="345"/>
            <ac:spMk id="4" creationId="{74F27A37-DC82-15AC-DDB6-40AA574E1984}"/>
          </ac:spMkLst>
        </pc:spChg>
        <pc:spChg chg="add mod">
          <ac:chgData name="Myosotis _13" userId="d3757a171cf8daaf" providerId="LiveId" clId="{96E4CE0A-46DE-4CEC-A230-DFE8C5A0A562}" dt="2024-03-07T08:11:12.939" v="19903" actId="1076"/>
          <ac:spMkLst>
            <pc:docMk/>
            <pc:sldMk cId="3567871971" sldId="345"/>
            <ac:spMk id="8" creationId="{1B50A623-77FC-08C1-D382-3F2DD368D471}"/>
          </ac:spMkLst>
        </pc:spChg>
        <pc:spChg chg="add mod">
          <ac:chgData name="Myosotis _13" userId="d3757a171cf8daaf" providerId="LiveId" clId="{96E4CE0A-46DE-4CEC-A230-DFE8C5A0A562}" dt="2024-03-07T08:20:27.944" v="19924" actId="1076"/>
          <ac:spMkLst>
            <pc:docMk/>
            <pc:sldMk cId="3567871971" sldId="345"/>
            <ac:spMk id="10" creationId="{4187C868-E96B-F5AA-2E3B-581E5AE19E7B}"/>
          </ac:spMkLst>
        </pc:spChg>
        <pc:picChg chg="add mod">
          <ac:chgData name="Myosotis _13" userId="d3757a171cf8daaf" providerId="LiveId" clId="{96E4CE0A-46DE-4CEC-A230-DFE8C5A0A562}" dt="2024-03-07T08:11:10.898" v="19902" actId="1076"/>
          <ac:picMkLst>
            <pc:docMk/>
            <pc:sldMk cId="3567871971" sldId="345"/>
            <ac:picMk id="3" creationId="{76E274CB-5B92-EB52-C675-704DB3A99255}"/>
          </ac:picMkLst>
        </pc:picChg>
        <pc:picChg chg="add mod">
          <ac:chgData name="Myosotis _13" userId="d3757a171cf8daaf" providerId="LiveId" clId="{96E4CE0A-46DE-4CEC-A230-DFE8C5A0A562}" dt="2024-03-07T08:20:24.894" v="19922" actId="1076"/>
          <ac:picMkLst>
            <pc:docMk/>
            <pc:sldMk cId="3567871971" sldId="345"/>
            <ac:picMk id="6" creationId="{0ED65805-4C1C-1F18-470E-7750FDE28987}"/>
          </ac:picMkLst>
        </pc:picChg>
        <pc:picChg chg="add mod">
          <ac:chgData name="Myosotis _13" userId="d3757a171cf8daaf" providerId="LiveId" clId="{96E4CE0A-46DE-4CEC-A230-DFE8C5A0A562}" dt="2024-03-07T08:20:26.304" v="19923" actId="1076"/>
          <ac:picMkLst>
            <pc:docMk/>
            <pc:sldMk cId="3567871971" sldId="345"/>
            <ac:picMk id="9" creationId="{F1E4ED35-7CEF-8F27-AED9-BF1378BF1FDB}"/>
          </ac:picMkLst>
        </pc:picChg>
      </pc:sldChg>
      <pc:sldChg chg="addSp delSp modSp new mod">
        <pc:chgData name="Myosotis _13" userId="d3757a171cf8daaf" providerId="LiveId" clId="{96E4CE0A-46DE-4CEC-A230-DFE8C5A0A562}" dt="2024-03-07T07:43:26.741" v="18965" actId="14100"/>
        <pc:sldMkLst>
          <pc:docMk/>
          <pc:sldMk cId="1874270635" sldId="346"/>
        </pc:sldMkLst>
        <pc:spChg chg="del mod">
          <ac:chgData name="Myosotis _13" userId="d3757a171cf8daaf" providerId="LiveId" clId="{96E4CE0A-46DE-4CEC-A230-DFE8C5A0A562}" dt="2024-03-07T07:30:15.317" v="18275" actId="478"/>
          <ac:spMkLst>
            <pc:docMk/>
            <pc:sldMk cId="1874270635" sldId="346"/>
            <ac:spMk id="2" creationId="{766D3F69-667D-8EE9-1B9C-0280D21E3242}"/>
          </ac:spMkLst>
        </pc:spChg>
        <pc:spChg chg="add mod">
          <ac:chgData name="Myosotis _13" userId="d3757a171cf8daaf" providerId="LiveId" clId="{96E4CE0A-46DE-4CEC-A230-DFE8C5A0A562}" dt="2024-03-07T07:37:17.491" v="18718" actId="1076"/>
          <ac:spMkLst>
            <pc:docMk/>
            <pc:sldMk cId="1874270635" sldId="346"/>
            <ac:spMk id="12" creationId="{3038EFFF-C2B9-31A1-DA7D-E7066D4E0050}"/>
          </ac:spMkLst>
        </pc:spChg>
        <pc:spChg chg="add mod">
          <ac:chgData name="Myosotis _13" userId="d3757a171cf8daaf" providerId="LiveId" clId="{96E4CE0A-46DE-4CEC-A230-DFE8C5A0A562}" dt="2024-03-07T07:37:31.605" v="18722" actId="1076"/>
          <ac:spMkLst>
            <pc:docMk/>
            <pc:sldMk cId="1874270635" sldId="346"/>
            <ac:spMk id="16" creationId="{192DF22B-10CD-3172-C23B-319567BF275D}"/>
          </ac:spMkLst>
        </pc:spChg>
        <pc:spChg chg="add mod">
          <ac:chgData name="Myosotis _13" userId="d3757a171cf8daaf" providerId="LiveId" clId="{96E4CE0A-46DE-4CEC-A230-DFE8C5A0A562}" dt="2024-03-07T07:37:36.076" v="18723" actId="1076"/>
          <ac:spMkLst>
            <pc:docMk/>
            <pc:sldMk cId="1874270635" sldId="346"/>
            <ac:spMk id="17" creationId="{05FD6B47-57C1-8303-CE3C-74ADBEA82F3D}"/>
          </ac:spMkLst>
        </pc:spChg>
        <pc:spChg chg="add mod">
          <ac:chgData name="Myosotis _13" userId="d3757a171cf8daaf" providerId="LiveId" clId="{96E4CE0A-46DE-4CEC-A230-DFE8C5A0A562}" dt="2024-03-07T07:42:47.715" v="18886" actId="207"/>
          <ac:spMkLst>
            <pc:docMk/>
            <pc:sldMk cId="1874270635" sldId="346"/>
            <ac:spMk id="21" creationId="{C5D5F401-8187-CAF1-D23F-C53E4F2E9471}"/>
          </ac:spMkLst>
        </pc:spChg>
        <pc:spChg chg="add mod">
          <ac:chgData name="Myosotis _13" userId="d3757a171cf8daaf" providerId="LiveId" clId="{96E4CE0A-46DE-4CEC-A230-DFE8C5A0A562}" dt="2024-03-07T07:43:26.741" v="18965" actId="14100"/>
          <ac:spMkLst>
            <pc:docMk/>
            <pc:sldMk cId="1874270635" sldId="346"/>
            <ac:spMk id="25" creationId="{A693B68E-F4CB-4E90-965D-D9076DD8718F}"/>
          </ac:spMkLst>
        </pc:spChg>
        <pc:picChg chg="add mod">
          <ac:chgData name="Myosotis _13" userId="d3757a171cf8daaf" providerId="LiveId" clId="{96E4CE0A-46DE-4CEC-A230-DFE8C5A0A562}" dt="2024-03-07T07:30:18.232" v="18276" actId="1076"/>
          <ac:picMkLst>
            <pc:docMk/>
            <pc:sldMk cId="1874270635" sldId="346"/>
            <ac:picMk id="4" creationId="{5EA22E84-A923-7D39-6E9B-C3C9DF71D5B6}"/>
          </ac:picMkLst>
        </pc:picChg>
        <pc:cxnChg chg="add mod">
          <ac:chgData name="Myosotis _13" userId="d3757a171cf8daaf" providerId="LiveId" clId="{96E4CE0A-46DE-4CEC-A230-DFE8C5A0A562}" dt="2024-03-07T07:37:28.969" v="18721" actId="14100"/>
          <ac:cxnSpMkLst>
            <pc:docMk/>
            <pc:sldMk cId="1874270635" sldId="346"/>
            <ac:cxnSpMk id="6" creationId="{C36C0A19-D94E-D292-CA8A-977F39ABFD0D}"/>
          </ac:cxnSpMkLst>
        </pc:cxnChg>
        <pc:cxnChg chg="add mod">
          <ac:chgData name="Myosotis _13" userId="d3757a171cf8daaf" providerId="LiveId" clId="{96E4CE0A-46DE-4CEC-A230-DFE8C5A0A562}" dt="2024-03-07T07:37:20.393" v="18719" actId="14100"/>
          <ac:cxnSpMkLst>
            <pc:docMk/>
            <pc:sldMk cId="1874270635" sldId="346"/>
            <ac:cxnSpMk id="8" creationId="{9EFDF4F9-2EAE-7034-7635-6AC645DD125E}"/>
          </ac:cxnSpMkLst>
        </pc:cxnChg>
      </pc:sldChg>
      <pc:sldChg chg="addSp delSp modSp new mod">
        <pc:chgData name="Myosotis _13" userId="d3757a171cf8daaf" providerId="LiveId" clId="{96E4CE0A-46DE-4CEC-A230-DFE8C5A0A562}" dt="2024-03-07T07:57:55.220" v="19834" actId="20577"/>
        <pc:sldMkLst>
          <pc:docMk/>
          <pc:sldMk cId="1797930508" sldId="347"/>
        </pc:sldMkLst>
        <pc:spChg chg="mod">
          <ac:chgData name="Myosotis _13" userId="d3757a171cf8daaf" providerId="LiveId" clId="{96E4CE0A-46DE-4CEC-A230-DFE8C5A0A562}" dt="2024-03-07T07:50:43.076" v="19644" actId="14100"/>
          <ac:spMkLst>
            <pc:docMk/>
            <pc:sldMk cId="1797930508" sldId="347"/>
            <ac:spMk id="2" creationId="{76EFDC91-CE12-00AB-0472-F67846E7764F}"/>
          </ac:spMkLst>
        </pc:spChg>
        <pc:spChg chg="add del mod">
          <ac:chgData name="Myosotis _13" userId="d3757a171cf8daaf" providerId="LiveId" clId="{96E4CE0A-46DE-4CEC-A230-DFE8C5A0A562}" dt="2024-03-07T07:44:45.139" v="19086" actId="478"/>
          <ac:spMkLst>
            <pc:docMk/>
            <pc:sldMk cId="1797930508" sldId="347"/>
            <ac:spMk id="3" creationId="{3AD1D4CC-B788-57A2-1CA4-0791B5C9CF77}"/>
          </ac:spMkLst>
        </pc:spChg>
        <pc:spChg chg="add mod">
          <ac:chgData name="Myosotis _13" userId="d3757a171cf8daaf" providerId="LiveId" clId="{96E4CE0A-46DE-4CEC-A230-DFE8C5A0A562}" dt="2024-03-07T07:50:54.251" v="19646" actId="14100"/>
          <ac:spMkLst>
            <pc:docMk/>
            <pc:sldMk cId="1797930508" sldId="347"/>
            <ac:spMk id="4" creationId="{3517CF55-9F07-3195-AE0C-8CDC5C9234AE}"/>
          </ac:spMkLst>
        </pc:spChg>
        <pc:spChg chg="add mod">
          <ac:chgData name="Myosotis _13" userId="d3757a171cf8daaf" providerId="LiveId" clId="{96E4CE0A-46DE-4CEC-A230-DFE8C5A0A562}" dt="2024-03-07T07:53:28.902" v="19729" actId="1076"/>
          <ac:spMkLst>
            <pc:docMk/>
            <pc:sldMk cId="1797930508" sldId="347"/>
            <ac:spMk id="5" creationId="{064B7E8E-8D08-FAB1-9EF3-84BEC8141F8C}"/>
          </ac:spMkLst>
        </pc:spChg>
        <pc:spChg chg="add mod">
          <ac:chgData name="Myosotis _13" userId="d3757a171cf8daaf" providerId="LiveId" clId="{96E4CE0A-46DE-4CEC-A230-DFE8C5A0A562}" dt="2024-03-07T07:53:33.459" v="19730" actId="1076"/>
          <ac:spMkLst>
            <pc:docMk/>
            <pc:sldMk cId="1797930508" sldId="347"/>
            <ac:spMk id="6" creationId="{A2CCCD61-1E9D-F956-3A33-C820A8EFBC84}"/>
          </ac:spMkLst>
        </pc:spChg>
        <pc:spChg chg="add mod">
          <ac:chgData name="Myosotis _13" userId="d3757a171cf8daaf" providerId="LiveId" clId="{96E4CE0A-46DE-4CEC-A230-DFE8C5A0A562}" dt="2024-03-07T07:56:01.905" v="19797" actId="1076"/>
          <ac:spMkLst>
            <pc:docMk/>
            <pc:sldMk cId="1797930508" sldId="347"/>
            <ac:spMk id="7" creationId="{CBC6DB2D-3CB8-007D-86B4-1E689F9545FC}"/>
          </ac:spMkLst>
        </pc:spChg>
        <pc:spChg chg="add del mod">
          <ac:chgData name="Myosotis _13" userId="d3757a171cf8daaf" providerId="LiveId" clId="{96E4CE0A-46DE-4CEC-A230-DFE8C5A0A562}" dt="2024-03-07T07:53:41.454" v="19731" actId="478"/>
          <ac:spMkLst>
            <pc:docMk/>
            <pc:sldMk cId="1797930508" sldId="347"/>
            <ac:spMk id="8" creationId="{1F546ED0-AC94-5BDA-DDA5-3540279BAD86}"/>
          </ac:spMkLst>
        </pc:spChg>
        <pc:spChg chg="add mod">
          <ac:chgData name="Myosotis _13" userId="d3757a171cf8daaf" providerId="LiveId" clId="{96E4CE0A-46DE-4CEC-A230-DFE8C5A0A562}" dt="2024-03-07T07:56:00.593" v="19796" actId="1076"/>
          <ac:spMkLst>
            <pc:docMk/>
            <pc:sldMk cId="1797930508" sldId="347"/>
            <ac:spMk id="9" creationId="{B294A0F9-60D2-CAE4-E53A-9F9AC6F569FF}"/>
          </ac:spMkLst>
        </pc:spChg>
        <pc:spChg chg="add mod">
          <ac:chgData name="Myosotis _13" userId="d3757a171cf8daaf" providerId="LiveId" clId="{96E4CE0A-46DE-4CEC-A230-DFE8C5A0A562}" dt="2024-03-07T07:57:55.220" v="19834" actId="20577"/>
          <ac:spMkLst>
            <pc:docMk/>
            <pc:sldMk cId="1797930508" sldId="347"/>
            <ac:spMk id="12" creationId="{EB84AFAB-E674-9778-F1A0-6CA668412C1F}"/>
          </ac:spMkLst>
        </pc:spChg>
        <pc:picChg chg="add mod">
          <ac:chgData name="Myosotis _13" userId="d3757a171cf8daaf" providerId="LiveId" clId="{96E4CE0A-46DE-4CEC-A230-DFE8C5A0A562}" dt="2024-03-07T07:57:51.281" v="19833" actId="207"/>
          <ac:picMkLst>
            <pc:docMk/>
            <pc:sldMk cId="1797930508" sldId="347"/>
            <ac:picMk id="11" creationId="{6912388F-E4D7-20C2-A9E8-A18F98FEAA3F}"/>
          </ac:picMkLst>
        </pc:picChg>
      </pc:sldChg>
      <pc:sldChg chg="addSp modSp new mod">
        <pc:chgData name="Myosotis _13" userId="d3757a171cf8daaf" providerId="LiveId" clId="{96E4CE0A-46DE-4CEC-A230-DFE8C5A0A562}" dt="2024-03-07T08:40:22.047" v="19989"/>
        <pc:sldMkLst>
          <pc:docMk/>
          <pc:sldMk cId="2222941823" sldId="348"/>
        </pc:sldMkLst>
        <pc:spChg chg="mod">
          <ac:chgData name="Myosotis _13" userId="d3757a171cf8daaf" providerId="LiveId" clId="{96E4CE0A-46DE-4CEC-A230-DFE8C5A0A562}" dt="2024-03-07T08:30:35.305" v="19944" actId="1076"/>
          <ac:spMkLst>
            <pc:docMk/>
            <pc:sldMk cId="2222941823" sldId="348"/>
            <ac:spMk id="2" creationId="{FCB3BBDA-FFBB-BA14-4F56-33772555C8D0}"/>
          </ac:spMkLst>
        </pc:spChg>
        <pc:picChg chg="add mod">
          <ac:chgData name="Myosotis _13" userId="d3757a171cf8daaf" providerId="LiveId" clId="{96E4CE0A-46DE-4CEC-A230-DFE8C5A0A562}" dt="2024-03-07T08:40:02.308" v="19982" actId="1076"/>
          <ac:picMkLst>
            <pc:docMk/>
            <pc:sldMk cId="2222941823" sldId="348"/>
            <ac:picMk id="4" creationId="{833D796C-C1C4-D715-327F-2EDC8DE69CEC}"/>
          </ac:picMkLst>
        </pc:picChg>
        <pc:picChg chg="add mod">
          <ac:chgData name="Myosotis _13" userId="d3757a171cf8daaf" providerId="LiveId" clId="{96E4CE0A-46DE-4CEC-A230-DFE8C5A0A562}" dt="2024-03-07T08:40:03.682" v="19983" actId="1076"/>
          <ac:picMkLst>
            <pc:docMk/>
            <pc:sldMk cId="2222941823" sldId="348"/>
            <ac:picMk id="6" creationId="{0AA4EFB3-EBB1-8364-5E32-D3A8A58A2D2F}"/>
          </ac:picMkLst>
        </pc:picChg>
        <pc:picChg chg="add mod">
          <ac:chgData name="Myosotis _13" userId="d3757a171cf8daaf" providerId="LiveId" clId="{96E4CE0A-46DE-4CEC-A230-DFE8C5A0A562}" dt="2024-03-07T08:40:04.931" v="19984" actId="1076"/>
          <ac:picMkLst>
            <pc:docMk/>
            <pc:sldMk cId="2222941823" sldId="348"/>
            <ac:picMk id="8" creationId="{C91451D6-E49A-6C56-FCE7-B539F12CBB42}"/>
          </ac:picMkLst>
        </pc:picChg>
        <pc:picChg chg="add mod">
          <ac:chgData name="Myosotis _13" userId="d3757a171cf8daaf" providerId="LiveId" clId="{96E4CE0A-46DE-4CEC-A230-DFE8C5A0A562}" dt="2024-03-07T08:40:07.101" v="19985" actId="1076"/>
          <ac:picMkLst>
            <pc:docMk/>
            <pc:sldMk cId="2222941823" sldId="348"/>
            <ac:picMk id="10" creationId="{F808503F-2329-47FB-702C-85C96A5E8317}"/>
          </ac:picMkLst>
        </pc:picChg>
        <pc:picChg chg="add mod">
          <ac:chgData name="Myosotis _13" userId="d3757a171cf8daaf" providerId="LiveId" clId="{96E4CE0A-46DE-4CEC-A230-DFE8C5A0A562}" dt="2024-03-07T08:40:22.047" v="19989"/>
          <ac:picMkLst>
            <pc:docMk/>
            <pc:sldMk cId="2222941823" sldId="348"/>
            <ac:picMk id="14" creationId="{0B578DB2-E868-A06D-6E3F-9E722EE2A030}"/>
          </ac:picMkLst>
        </pc:picChg>
        <pc:cxnChg chg="add mod">
          <ac:chgData name="Myosotis _13" userId="d3757a171cf8daaf" providerId="LiveId" clId="{96E4CE0A-46DE-4CEC-A230-DFE8C5A0A562}" dt="2024-03-07T08:40:11.235" v="19987" actId="14100"/>
          <ac:cxnSpMkLst>
            <pc:docMk/>
            <pc:sldMk cId="2222941823" sldId="348"/>
            <ac:cxnSpMk id="12" creationId="{A047DEC9-23C3-BCFE-9945-CC1F3E35B10F}"/>
          </ac:cxnSpMkLst>
        </pc:cxnChg>
      </pc:sldChg>
      <pc:sldChg chg="addSp modSp new mod">
        <pc:chgData name="Myosotis _13" userId="d3757a171cf8daaf" providerId="LiveId" clId="{96E4CE0A-46DE-4CEC-A230-DFE8C5A0A562}" dt="2024-03-11T07:53:39.405" v="20080" actId="1076"/>
        <pc:sldMkLst>
          <pc:docMk/>
          <pc:sldMk cId="2472199444" sldId="349"/>
        </pc:sldMkLst>
        <pc:spChg chg="mod">
          <ac:chgData name="Myosotis _13" userId="d3757a171cf8daaf" providerId="LiveId" clId="{96E4CE0A-46DE-4CEC-A230-DFE8C5A0A562}" dt="2024-03-11T07:48:22.855" v="20052" actId="115"/>
          <ac:spMkLst>
            <pc:docMk/>
            <pc:sldMk cId="2472199444" sldId="349"/>
            <ac:spMk id="2" creationId="{57F1C01A-7D17-7457-661B-F0E2B7189330}"/>
          </ac:spMkLst>
        </pc:spChg>
        <pc:spChg chg="add mod">
          <ac:chgData name="Myosotis _13" userId="d3757a171cf8daaf" providerId="LiveId" clId="{96E4CE0A-46DE-4CEC-A230-DFE8C5A0A562}" dt="2024-03-11T07:49:52.160" v="20056" actId="1076"/>
          <ac:spMkLst>
            <pc:docMk/>
            <pc:sldMk cId="2472199444" sldId="349"/>
            <ac:spMk id="5" creationId="{AA179A3B-432B-72EF-DD7F-8FCB6AC4C630}"/>
          </ac:spMkLst>
        </pc:spChg>
        <pc:picChg chg="add mod">
          <ac:chgData name="Myosotis _13" userId="d3757a171cf8daaf" providerId="LiveId" clId="{96E4CE0A-46DE-4CEC-A230-DFE8C5A0A562}" dt="2024-03-11T07:49:49.785" v="20055" actId="1076"/>
          <ac:picMkLst>
            <pc:docMk/>
            <pc:sldMk cId="2472199444" sldId="349"/>
            <ac:picMk id="4" creationId="{0FF0FEAB-F0DB-A0EC-E5C3-14C363ABBE50}"/>
          </ac:picMkLst>
        </pc:picChg>
        <pc:picChg chg="add mod">
          <ac:chgData name="Myosotis _13" userId="d3757a171cf8daaf" providerId="LiveId" clId="{96E4CE0A-46DE-4CEC-A230-DFE8C5A0A562}" dt="2024-03-11T07:53:15.740" v="20078" actId="14100"/>
          <ac:picMkLst>
            <pc:docMk/>
            <pc:sldMk cId="2472199444" sldId="349"/>
            <ac:picMk id="9" creationId="{62FCF79D-C6D9-5E91-8C94-3DB495211529}"/>
          </ac:picMkLst>
        </pc:picChg>
        <pc:picChg chg="add mod">
          <ac:chgData name="Myosotis _13" userId="d3757a171cf8daaf" providerId="LiveId" clId="{96E4CE0A-46DE-4CEC-A230-DFE8C5A0A562}" dt="2024-03-11T07:51:25.953" v="20069" actId="1076"/>
          <ac:picMkLst>
            <pc:docMk/>
            <pc:sldMk cId="2472199444" sldId="349"/>
            <ac:picMk id="11" creationId="{7C21B6B2-C335-B4A3-D11C-78E806911B50}"/>
          </ac:picMkLst>
        </pc:picChg>
        <pc:picChg chg="add mod">
          <ac:chgData name="Myosotis _13" userId="d3757a171cf8daaf" providerId="LiveId" clId="{96E4CE0A-46DE-4CEC-A230-DFE8C5A0A562}" dt="2024-03-11T07:53:39.405" v="20080" actId="1076"/>
          <ac:picMkLst>
            <pc:docMk/>
            <pc:sldMk cId="2472199444" sldId="349"/>
            <ac:picMk id="13" creationId="{F481506C-E78B-CA41-842C-56A2E45D253D}"/>
          </ac:picMkLst>
        </pc:picChg>
        <pc:cxnChg chg="add mod">
          <ac:chgData name="Myosotis _13" userId="d3757a171cf8daaf" providerId="LiveId" clId="{96E4CE0A-46DE-4CEC-A230-DFE8C5A0A562}" dt="2024-03-11T07:49:59.118" v="20058" actId="13822"/>
          <ac:cxnSpMkLst>
            <pc:docMk/>
            <pc:sldMk cId="2472199444" sldId="349"/>
            <ac:cxnSpMk id="7" creationId="{362CC961-854A-E2DB-CA73-CC8801A23CB3}"/>
          </ac:cxnSpMkLst>
        </pc:cxnChg>
      </pc:sldChg>
      <pc:sldChg chg="addSp modSp new mod">
        <pc:chgData name="Myosotis _13" userId="d3757a171cf8daaf" providerId="LiveId" clId="{96E4CE0A-46DE-4CEC-A230-DFE8C5A0A562}" dt="2024-03-11T08:59:05.607" v="20164" actId="1076"/>
        <pc:sldMkLst>
          <pc:docMk/>
          <pc:sldMk cId="3298210005" sldId="350"/>
        </pc:sldMkLst>
        <pc:spChg chg="mod">
          <ac:chgData name="Myosotis _13" userId="d3757a171cf8daaf" providerId="LiveId" clId="{96E4CE0A-46DE-4CEC-A230-DFE8C5A0A562}" dt="2024-03-11T08:58:48.472" v="20162" actId="27636"/>
          <ac:spMkLst>
            <pc:docMk/>
            <pc:sldMk cId="3298210005" sldId="350"/>
            <ac:spMk id="2" creationId="{A408B8DD-4B61-00CA-F740-5BE273850D39}"/>
          </ac:spMkLst>
        </pc:spChg>
        <pc:picChg chg="add mod">
          <ac:chgData name="Myosotis _13" userId="d3757a171cf8daaf" providerId="LiveId" clId="{96E4CE0A-46DE-4CEC-A230-DFE8C5A0A562}" dt="2024-03-11T08:59:05.607" v="20164" actId="1076"/>
          <ac:picMkLst>
            <pc:docMk/>
            <pc:sldMk cId="3298210005" sldId="350"/>
            <ac:picMk id="4" creationId="{399DC423-30CB-F854-E159-1A604BA5196A}"/>
          </ac:picMkLst>
        </pc:picChg>
        <pc:picChg chg="add mod">
          <ac:chgData name="Myosotis _13" userId="d3757a171cf8daaf" providerId="LiveId" clId="{96E4CE0A-46DE-4CEC-A230-DFE8C5A0A562}" dt="2024-03-11T08:58:30.247" v="20157" actId="1076"/>
          <ac:picMkLst>
            <pc:docMk/>
            <pc:sldMk cId="3298210005" sldId="350"/>
            <ac:picMk id="8" creationId="{3D478230-20E8-FB48-F0AA-D212A3B5EB64}"/>
          </ac:picMkLst>
        </pc:picChg>
        <pc:cxnChg chg="add mod">
          <ac:chgData name="Myosotis _13" userId="d3757a171cf8daaf" providerId="LiveId" clId="{96E4CE0A-46DE-4CEC-A230-DFE8C5A0A562}" dt="2024-03-11T08:58:33.582" v="20158" actId="1076"/>
          <ac:cxnSpMkLst>
            <pc:docMk/>
            <pc:sldMk cId="3298210005" sldId="350"/>
            <ac:cxnSpMk id="6" creationId="{BD84ACCB-417C-627D-C7C6-4DFE0A131EB4}"/>
          </ac:cxnSpMkLst>
        </pc:cxnChg>
      </pc:sldChg>
      <pc:sldChg chg="addSp modSp new del mod">
        <pc:chgData name="Myosotis _13" userId="d3757a171cf8daaf" providerId="LiveId" clId="{96E4CE0A-46DE-4CEC-A230-DFE8C5A0A562}" dt="2024-03-12T08:45:25.391" v="20252" actId="47"/>
        <pc:sldMkLst>
          <pc:docMk/>
          <pc:sldMk cId="2271640664" sldId="351"/>
        </pc:sldMkLst>
        <pc:spChg chg="mod">
          <ac:chgData name="Myosotis _13" userId="d3757a171cf8daaf" providerId="LiveId" clId="{96E4CE0A-46DE-4CEC-A230-DFE8C5A0A562}" dt="2024-03-11T09:03:00.565" v="20207" actId="20577"/>
          <ac:spMkLst>
            <pc:docMk/>
            <pc:sldMk cId="2271640664" sldId="351"/>
            <ac:spMk id="2" creationId="{8E573B17-ED38-6CC1-D5F9-F8C7CAC1790C}"/>
          </ac:spMkLst>
        </pc:spChg>
        <pc:picChg chg="add mod">
          <ac:chgData name="Myosotis _13" userId="d3757a171cf8daaf" providerId="LiveId" clId="{96E4CE0A-46DE-4CEC-A230-DFE8C5A0A562}" dt="2024-03-11T09:01:53.139" v="20193" actId="14100"/>
          <ac:picMkLst>
            <pc:docMk/>
            <pc:sldMk cId="2271640664" sldId="351"/>
            <ac:picMk id="4" creationId="{0D058103-FB44-8AEA-FAF4-086F48C904F6}"/>
          </ac:picMkLst>
        </pc:picChg>
        <pc:picChg chg="add mod">
          <ac:chgData name="Myosotis _13" userId="d3757a171cf8daaf" providerId="LiveId" clId="{96E4CE0A-46DE-4CEC-A230-DFE8C5A0A562}" dt="2024-03-11T09:02:53.614" v="20195" actId="1076"/>
          <ac:picMkLst>
            <pc:docMk/>
            <pc:sldMk cId="2271640664" sldId="351"/>
            <ac:picMk id="6" creationId="{A6F283F4-4379-4C18-8447-E0E4F4790CDF}"/>
          </ac:picMkLst>
        </pc:picChg>
      </pc:sldChg>
      <pc:sldChg chg="addSp delSp modSp new mod">
        <pc:chgData name="Myosotis _13" userId="d3757a171cf8daaf" providerId="LiveId" clId="{96E4CE0A-46DE-4CEC-A230-DFE8C5A0A562}" dt="2024-03-12T09:00:04.962" v="20582" actId="1076"/>
        <pc:sldMkLst>
          <pc:docMk/>
          <pc:sldMk cId="1554586574" sldId="352"/>
        </pc:sldMkLst>
        <pc:spChg chg="mod">
          <ac:chgData name="Myosotis _13" userId="d3757a171cf8daaf" providerId="LiveId" clId="{96E4CE0A-46DE-4CEC-A230-DFE8C5A0A562}" dt="2024-03-12T08:58:02.114" v="20452" actId="14100"/>
          <ac:spMkLst>
            <pc:docMk/>
            <pc:sldMk cId="1554586574" sldId="352"/>
            <ac:spMk id="2" creationId="{85C04BE0-F5DE-5BCF-C584-69643BA5F336}"/>
          </ac:spMkLst>
        </pc:spChg>
        <pc:spChg chg="del">
          <ac:chgData name="Myosotis _13" userId="d3757a171cf8daaf" providerId="LiveId" clId="{96E4CE0A-46DE-4CEC-A230-DFE8C5A0A562}" dt="2024-03-12T08:55:22.179" v="20253" actId="931"/>
          <ac:spMkLst>
            <pc:docMk/>
            <pc:sldMk cId="1554586574" sldId="352"/>
            <ac:spMk id="3" creationId="{AE31D2B0-E283-AE5A-CA15-42C95192EC9E}"/>
          </ac:spMkLst>
        </pc:spChg>
        <pc:spChg chg="add mod">
          <ac:chgData name="Myosotis _13" userId="d3757a171cf8daaf" providerId="LiveId" clId="{96E4CE0A-46DE-4CEC-A230-DFE8C5A0A562}" dt="2024-03-12T08:56:29.039" v="20342" actId="1076"/>
          <ac:spMkLst>
            <pc:docMk/>
            <pc:sldMk cId="1554586574" sldId="352"/>
            <ac:spMk id="6" creationId="{2F5FCF06-D9F5-B8B9-1D88-735F1F238C75}"/>
          </ac:spMkLst>
        </pc:spChg>
        <pc:spChg chg="add mod">
          <ac:chgData name="Myosotis _13" userId="d3757a171cf8daaf" providerId="LiveId" clId="{96E4CE0A-46DE-4CEC-A230-DFE8C5A0A562}" dt="2024-03-12T08:57:44.640" v="20428" actId="207"/>
          <ac:spMkLst>
            <pc:docMk/>
            <pc:sldMk cId="1554586574" sldId="352"/>
            <ac:spMk id="7" creationId="{A1AF6605-E71C-A3A5-B28F-95F398350EB5}"/>
          </ac:spMkLst>
        </pc:spChg>
        <pc:spChg chg="add">
          <ac:chgData name="Myosotis _13" userId="d3757a171cf8daaf" providerId="LiveId" clId="{96E4CE0A-46DE-4CEC-A230-DFE8C5A0A562}" dt="2024-03-12T08:58:23.992" v="20454" actId="11529"/>
          <ac:spMkLst>
            <pc:docMk/>
            <pc:sldMk cId="1554586574" sldId="352"/>
            <ac:spMk id="8" creationId="{16BA29E2-AD8A-2D3B-B88D-7CA2636B0E54}"/>
          </ac:spMkLst>
        </pc:spChg>
        <pc:spChg chg="add mod">
          <ac:chgData name="Myosotis _13" userId="d3757a171cf8daaf" providerId="LiveId" clId="{96E4CE0A-46DE-4CEC-A230-DFE8C5A0A562}" dt="2024-03-12T09:00:04.962" v="20582" actId="1076"/>
          <ac:spMkLst>
            <pc:docMk/>
            <pc:sldMk cId="1554586574" sldId="352"/>
            <ac:spMk id="9" creationId="{13994856-60E2-C4AC-BCA0-C438254F0130}"/>
          </ac:spMkLst>
        </pc:spChg>
        <pc:picChg chg="add mod">
          <ac:chgData name="Myosotis _13" userId="d3757a171cf8daaf" providerId="LiveId" clId="{96E4CE0A-46DE-4CEC-A230-DFE8C5A0A562}" dt="2024-03-12T08:58:17.716" v="20453" actId="1076"/>
          <ac:picMkLst>
            <pc:docMk/>
            <pc:sldMk cId="1554586574" sldId="352"/>
            <ac:picMk id="5" creationId="{79A76082-BF63-B26F-101B-C9E8C143FA32}"/>
          </ac:picMkLst>
        </pc:picChg>
      </pc:sldChg>
      <pc:sldChg chg="addSp delSp modSp new mod">
        <pc:chgData name="Myosotis _13" userId="d3757a171cf8daaf" providerId="LiveId" clId="{96E4CE0A-46DE-4CEC-A230-DFE8C5A0A562}" dt="2024-03-13T08:21:07.006" v="20877" actId="20577"/>
        <pc:sldMkLst>
          <pc:docMk/>
          <pc:sldMk cId="4233340429" sldId="353"/>
        </pc:sldMkLst>
        <pc:spChg chg="mod">
          <ac:chgData name="Myosotis _13" userId="d3757a171cf8daaf" providerId="LiveId" clId="{96E4CE0A-46DE-4CEC-A230-DFE8C5A0A562}" dt="2024-03-12T19:14:03.322" v="20837" actId="20577"/>
          <ac:spMkLst>
            <pc:docMk/>
            <pc:sldMk cId="4233340429" sldId="353"/>
            <ac:spMk id="2" creationId="{78A6284A-AD97-92A1-6CFD-2E9D83404AC9}"/>
          </ac:spMkLst>
        </pc:spChg>
        <pc:spChg chg="del">
          <ac:chgData name="Myosotis _13" userId="d3757a171cf8daaf" providerId="LiveId" clId="{96E4CE0A-46DE-4CEC-A230-DFE8C5A0A562}" dt="2024-03-13T08:12:06.326" v="20839" actId="478"/>
          <ac:spMkLst>
            <pc:docMk/>
            <pc:sldMk cId="4233340429" sldId="353"/>
            <ac:spMk id="3" creationId="{44630EA9-FA28-43FB-B2C6-567E239DFAFB}"/>
          </ac:spMkLst>
        </pc:spChg>
        <pc:spChg chg="add del mod">
          <ac:chgData name="Myosotis _13" userId="d3757a171cf8daaf" providerId="LiveId" clId="{96E4CE0A-46DE-4CEC-A230-DFE8C5A0A562}" dt="2024-03-12T16:13:50.097" v="20680" actId="478"/>
          <ac:spMkLst>
            <pc:docMk/>
            <pc:sldMk cId="4233340429" sldId="353"/>
            <ac:spMk id="4" creationId="{8613B679-7981-E084-88A8-F36A0BCCC377}"/>
          </ac:spMkLst>
        </pc:spChg>
        <pc:spChg chg="add del">
          <ac:chgData name="Myosotis _13" userId="d3757a171cf8daaf" providerId="LiveId" clId="{96E4CE0A-46DE-4CEC-A230-DFE8C5A0A562}" dt="2024-03-13T08:12:06.326" v="20839" actId="478"/>
          <ac:spMkLst>
            <pc:docMk/>
            <pc:sldMk cId="4233340429" sldId="353"/>
            <ac:spMk id="4" creationId="{D3CC65CD-87F4-2F33-11FC-A0582439ADF0}"/>
          </ac:spMkLst>
        </pc:spChg>
        <pc:spChg chg="add del">
          <ac:chgData name="Myosotis _13" userId="d3757a171cf8daaf" providerId="LiveId" clId="{96E4CE0A-46DE-4CEC-A230-DFE8C5A0A562}" dt="2024-03-13T08:12:06.326" v="20839" actId="478"/>
          <ac:spMkLst>
            <pc:docMk/>
            <pc:sldMk cId="4233340429" sldId="353"/>
            <ac:spMk id="5" creationId="{A6D179FC-8E76-7CB5-BE7E-1C562DF1B732}"/>
          </ac:spMkLst>
        </pc:spChg>
        <pc:spChg chg="add del">
          <ac:chgData name="Myosotis _13" userId="d3757a171cf8daaf" providerId="LiveId" clId="{96E4CE0A-46DE-4CEC-A230-DFE8C5A0A562}" dt="2024-03-13T08:12:06.326" v="20839" actId="478"/>
          <ac:spMkLst>
            <pc:docMk/>
            <pc:sldMk cId="4233340429" sldId="353"/>
            <ac:spMk id="6" creationId="{92DCEF91-EED6-B179-200A-18B2D17B701E}"/>
          </ac:spMkLst>
        </pc:spChg>
        <pc:spChg chg="add del">
          <ac:chgData name="Myosotis _13" userId="d3757a171cf8daaf" providerId="LiveId" clId="{96E4CE0A-46DE-4CEC-A230-DFE8C5A0A562}" dt="2024-03-13T08:12:06.326" v="20839" actId="478"/>
          <ac:spMkLst>
            <pc:docMk/>
            <pc:sldMk cId="4233340429" sldId="353"/>
            <ac:spMk id="7" creationId="{9156BFCB-7679-AD04-A43A-D7168D0BDA53}"/>
          </ac:spMkLst>
        </pc:spChg>
        <pc:spChg chg="add del">
          <ac:chgData name="Myosotis _13" userId="d3757a171cf8daaf" providerId="LiveId" clId="{96E4CE0A-46DE-4CEC-A230-DFE8C5A0A562}" dt="2024-03-13T08:12:06.326" v="20839" actId="478"/>
          <ac:spMkLst>
            <pc:docMk/>
            <pc:sldMk cId="4233340429" sldId="353"/>
            <ac:spMk id="8" creationId="{08B61CA2-5B2C-C9C6-4DDC-F90DC84B55BB}"/>
          </ac:spMkLst>
        </pc:spChg>
        <pc:spChg chg="add del mod">
          <ac:chgData name="Myosotis _13" userId="d3757a171cf8daaf" providerId="LiveId" clId="{96E4CE0A-46DE-4CEC-A230-DFE8C5A0A562}" dt="2024-03-13T08:20:32.509" v="20868" actId="478"/>
          <ac:spMkLst>
            <pc:docMk/>
            <pc:sldMk cId="4233340429" sldId="353"/>
            <ac:spMk id="9" creationId="{3304278B-5E2F-DEAD-5DC2-C05D8EC47984}"/>
          </ac:spMkLst>
        </pc:spChg>
        <pc:spChg chg="add">
          <ac:chgData name="Myosotis _13" userId="d3757a171cf8daaf" providerId="LiveId" clId="{96E4CE0A-46DE-4CEC-A230-DFE8C5A0A562}" dt="2024-03-13T08:12:08.012" v="20840"/>
          <ac:spMkLst>
            <pc:docMk/>
            <pc:sldMk cId="4233340429" sldId="353"/>
            <ac:spMk id="10" creationId="{804337B9-9CAF-58F7-0F67-D72EDBC71754}"/>
          </ac:spMkLst>
        </pc:spChg>
        <pc:spChg chg="add">
          <ac:chgData name="Myosotis _13" userId="d3757a171cf8daaf" providerId="LiveId" clId="{96E4CE0A-46DE-4CEC-A230-DFE8C5A0A562}" dt="2024-03-13T08:12:08.012" v="20840"/>
          <ac:spMkLst>
            <pc:docMk/>
            <pc:sldMk cId="4233340429" sldId="353"/>
            <ac:spMk id="11" creationId="{C34BF3BC-EE21-DAA0-0E29-4D4864111E28}"/>
          </ac:spMkLst>
        </pc:spChg>
        <pc:spChg chg="add">
          <ac:chgData name="Myosotis _13" userId="d3757a171cf8daaf" providerId="LiveId" clId="{96E4CE0A-46DE-4CEC-A230-DFE8C5A0A562}" dt="2024-03-13T08:12:08.012" v="20840"/>
          <ac:spMkLst>
            <pc:docMk/>
            <pc:sldMk cId="4233340429" sldId="353"/>
            <ac:spMk id="12" creationId="{CC5A780D-B966-031F-E3ED-8110C8539856}"/>
          </ac:spMkLst>
        </pc:spChg>
        <pc:spChg chg="add">
          <ac:chgData name="Myosotis _13" userId="d3757a171cf8daaf" providerId="LiveId" clId="{96E4CE0A-46DE-4CEC-A230-DFE8C5A0A562}" dt="2024-03-13T08:12:08.012" v="20840"/>
          <ac:spMkLst>
            <pc:docMk/>
            <pc:sldMk cId="4233340429" sldId="353"/>
            <ac:spMk id="13" creationId="{3339B64F-6FCB-4128-395C-C86660FB69B9}"/>
          </ac:spMkLst>
        </pc:spChg>
        <pc:spChg chg="add mod">
          <ac:chgData name="Myosotis _13" userId="d3757a171cf8daaf" providerId="LiveId" clId="{96E4CE0A-46DE-4CEC-A230-DFE8C5A0A562}" dt="2024-03-13T08:21:07.006" v="20877" actId="20577"/>
          <ac:spMkLst>
            <pc:docMk/>
            <pc:sldMk cId="4233340429" sldId="353"/>
            <ac:spMk id="15" creationId="{8C700AB9-C7A7-21CA-CC61-DB32D812EB4E}"/>
          </ac:spMkLst>
        </pc:spChg>
      </pc:sldChg>
      <pc:sldChg chg="delSp modSp new mod">
        <pc:chgData name="Myosotis _13" userId="d3757a171cf8daaf" providerId="LiveId" clId="{96E4CE0A-46DE-4CEC-A230-DFE8C5A0A562}" dt="2024-03-12T09:01:39.297" v="20679" actId="1076"/>
        <pc:sldMkLst>
          <pc:docMk/>
          <pc:sldMk cId="1754752360" sldId="354"/>
        </pc:sldMkLst>
        <pc:spChg chg="mod">
          <ac:chgData name="Myosotis _13" userId="d3757a171cf8daaf" providerId="LiveId" clId="{96E4CE0A-46DE-4CEC-A230-DFE8C5A0A562}" dt="2024-03-12T09:01:39.297" v="20679" actId="1076"/>
          <ac:spMkLst>
            <pc:docMk/>
            <pc:sldMk cId="1754752360" sldId="354"/>
            <ac:spMk id="2" creationId="{51501494-7BAE-F1CF-8B81-358BD08EDBB6}"/>
          </ac:spMkLst>
        </pc:spChg>
        <pc:spChg chg="del">
          <ac:chgData name="Myosotis _13" userId="d3757a171cf8daaf" providerId="LiveId" clId="{96E4CE0A-46DE-4CEC-A230-DFE8C5A0A562}" dt="2024-03-12T09:01:34.323" v="20678" actId="478"/>
          <ac:spMkLst>
            <pc:docMk/>
            <pc:sldMk cId="1754752360" sldId="354"/>
            <ac:spMk id="3" creationId="{5B826570-95D4-5C63-A368-677B551A0CD2}"/>
          </ac:spMkLst>
        </pc:spChg>
      </pc:sldChg>
      <pc:sldChg chg="addSp delSp modSp new mod ord modClrScheme chgLayout">
        <pc:chgData name="Myosotis _13" userId="d3757a171cf8daaf" providerId="LiveId" clId="{96E4CE0A-46DE-4CEC-A230-DFE8C5A0A562}" dt="2024-03-12T16:45:43.476" v="20836"/>
        <pc:sldMkLst>
          <pc:docMk/>
          <pc:sldMk cId="3438328590" sldId="355"/>
        </pc:sldMkLst>
        <pc:spChg chg="add del mod">
          <ac:chgData name="Myosotis _13" userId="d3757a171cf8daaf" providerId="LiveId" clId="{96E4CE0A-46DE-4CEC-A230-DFE8C5A0A562}" dt="2024-03-12T16:43:08.104" v="20832" actId="1076"/>
          <ac:spMkLst>
            <pc:docMk/>
            <pc:sldMk cId="3438328590" sldId="355"/>
            <ac:spMk id="2" creationId="{E22AEB52-7770-7CAC-0C10-7C5A85E81E1D}"/>
          </ac:spMkLst>
        </pc:spChg>
        <pc:spChg chg="del">
          <ac:chgData name="Myosotis _13" userId="d3757a171cf8daaf" providerId="LiveId" clId="{96E4CE0A-46DE-4CEC-A230-DFE8C5A0A562}" dt="2024-03-12T16:39:24.718" v="20682" actId="931"/>
          <ac:spMkLst>
            <pc:docMk/>
            <pc:sldMk cId="3438328590" sldId="355"/>
            <ac:spMk id="3" creationId="{E61489BD-13A4-5A9F-A99A-B57FB31AD179}"/>
          </ac:spMkLst>
        </pc:spChg>
        <pc:spChg chg="del">
          <ac:chgData name="Myosotis _13" userId="d3757a171cf8daaf" providerId="LiveId" clId="{96E4CE0A-46DE-4CEC-A230-DFE8C5A0A562}" dt="2024-03-12T16:39:31.606" v="20687" actId="931"/>
          <ac:spMkLst>
            <pc:docMk/>
            <pc:sldMk cId="3438328590" sldId="355"/>
            <ac:spMk id="4" creationId="{240C82FB-5580-3C1C-115A-B74BBA53310A}"/>
          </ac:spMkLst>
        </pc:spChg>
        <pc:spChg chg="add del">
          <ac:chgData name="Myosotis _13" userId="d3757a171cf8daaf" providerId="LiveId" clId="{96E4CE0A-46DE-4CEC-A230-DFE8C5A0A562}" dt="2024-03-12T16:39:50.012" v="20692" actId="26606"/>
          <ac:spMkLst>
            <pc:docMk/>
            <pc:sldMk cId="3438328590" sldId="355"/>
            <ac:spMk id="13" creationId="{9176A275-2DF1-AF11-A865-B6E4284A1858}"/>
          </ac:spMkLst>
        </pc:spChg>
        <pc:spChg chg="add del mod">
          <ac:chgData name="Myosotis _13" userId="d3757a171cf8daaf" providerId="LiveId" clId="{96E4CE0A-46DE-4CEC-A230-DFE8C5A0A562}" dt="2024-03-12T16:40:09.815" v="20694" actId="26606"/>
          <ac:spMkLst>
            <pc:docMk/>
            <pc:sldMk cId="3438328590" sldId="355"/>
            <ac:spMk id="15" creationId="{41C1576C-A7C0-4801-0FC9-9C604CC8748B}"/>
          </ac:spMkLst>
        </pc:spChg>
        <pc:spChg chg="add del mod">
          <ac:chgData name="Myosotis _13" userId="d3757a171cf8daaf" providerId="LiveId" clId="{96E4CE0A-46DE-4CEC-A230-DFE8C5A0A562}" dt="2024-03-12T16:40:09.815" v="20694" actId="26606"/>
          <ac:spMkLst>
            <pc:docMk/>
            <pc:sldMk cId="3438328590" sldId="355"/>
            <ac:spMk id="16" creationId="{0D1250A9-CBA9-F3A2-82D3-991FD3D79C6D}"/>
          </ac:spMkLst>
        </pc:spChg>
        <pc:spChg chg="add del mod">
          <ac:chgData name="Myosotis _13" userId="d3757a171cf8daaf" providerId="LiveId" clId="{96E4CE0A-46DE-4CEC-A230-DFE8C5A0A562}" dt="2024-03-12T16:40:09.815" v="20694" actId="26606"/>
          <ac:spMkLst>
            <pc:docMk/>
            <pc:sldMk cId="3438328590" sldId="355"/>
            <ac:spMk id="17" creationId="{1D5C4387-356F-FB2F-B2BA-1EF2929AED38}"/>
          </ac:spMkLst>
        </pc:spChg>
        <pc:picChg chg="add mod ord">
          <ac:chgData name="Myosotis _13" userId="d3757a171cf8daaf" providerId="LiveId" clId="{96E4CE0A-46DE-4CEC-A230-DFE8C5A0A562}" dt="2024-03-12T16:43:18.861" v="20834" actId="1076"/>
          <ac:picMkLst>
            <pc:docMk/>
            <pc:sldMk cId="3438328590" sldId="355"/>
            <ac:picMk id="6" creationId="{358220E3-7EFA-F2D6-CCB8-ABC546B86C39}"/>
          </ac:picMkLst>
        </pc:picChg>
        <pc:picChg chg="add mod">
          <ac:chgData name="Myosotis _13" userId="d3757a171cf8daaf" providerId="LiveId" clId="{96E4CE0A-46DE-4CEC-A230-DFE8C5A0A562}" dt="2024-03-12T16:43:17.294" v="20833" actId="14100"/>
          <ac:picMkLst>
            <pc:docMk/>
            <pc:sldMk cId="3438328590" sldId="355"/>
            <ac:picMk id="8" creationId="{C232453A-2848-3668-94ED-96BD7D2BD374}"/>
          </ac:picMkLst>
        </pc:picChg>
      </pc:sldChg>
      <pc:sldChg chg="addSp delSp modSp new mod">
        <pc:chgData name="Myosotis _13" userId="d3757a171cf8daaf" providerId="LiveId" clId="{96E4CE0A-46DE-4CEC-A230-DFE8C5A0A562}" dt="2024-03-23T08:27:58.550" v="21063" actId="1076"/>
        <pc:sldMkLst>
          <pc:docMk/>
          <pc:sldMk cId="1313066521" sldId="356"/>
        </pc:sldMkLst>
        <pc:spChg chg="add mod">
          <ac:chgData name="Myosotis _13" userId="d3757a171cf8daaf" providerId="LiveId" clId="{96E4CE0A-46DE-4CEC-A230-DFE8C5A0A562}" dt="2024-03-23T08:08:27.322" v="20976" actId="122"/>
          <ac:spMkLst>
            <pc:docMk/>
            <pc:sldMk cId="1313066521" sldId="356"/>
            <ac:spMk id="2" creationId="{8D62B7E6-1DEA-8451-DCDB-2970A14C795D}"/>
          </ac:spMkLst>
        </pc:spChg>
        <pc:spChg chg="add mod">
          <ac:chgData name="Myosotis _13" userId="d3757a171cf8daaf" providerId="LiveId" clId="{96E4CE0A-46DE-4CEC-A230-DFE8C5A0A562}" dt="2024-03-23T08:27:58.550" v="21063" actId="1076"/>
          <ac:spMkLst>
            <pc:docMk/>
            <pc:sldMk cId="1313066521" sldId="356"/>
            <ac:spMk id="3" creationId="{773B19C8-571F-9514-0BC0-7877DF26A379}"/>
          </ac:spMkLst>
        </pc:spChg>
        <pc:picChg chg="add del mod">
          <ac:chgData name="Myosotis _13" userId="d3757a171cf8daaf" providerId="LiveId" clId="{96E4CE0A-46DE-4CEC-A230-DFE8C5A0A562}" dt="2024-03-17T12:19:31.096" v="20881" actId="478"/>
          <ac:picMkLst>
            <pc:docMk/>
            <pc:sldMk cId="1313066521" sldId="356"/>
            <ac:picMk id="3" creationId="{C81D9A87-70A2-BF0A-C717-69827D58503D}"/>
          </ac:picMkLst>
        </pc:picChg>
      </pc:sldChg>
      <pc:sldChg chg="addSp delSp modSp new mod">
        <pc:chgData name="Myosotis _13" userId="d3757a171cf8daaf" providerId="LiveId" clId="{96E4CE0A-46DE-4CEC-A230-DFE8C5A0A562}" dt="2024-03-23T09:01:58.530" v="21137" actId="478"/>
        <pc:sldMkLst>
          <pc:docMk/>
          <pc:sldMk cId="2999652468" sldId="357"/>
        </pc:sldMkLst>
        <pc:spChg chg="mod">
          <ac:chgData name="Myosotis _13" userId="d3757a171cf8daaf" providerId="LiveId" clId="{96E4CE0A-46DE-4CEC-A230-DFE8C5A0A562}" dt="2024-03-23T09:01:27.927" v="21133" actId="14100"/>
          <ac:spMkLst>
            <pc:docMk/>
            <pc:sldMk cId="2999652468" sldId="357"/>
            <ac:spMk id="2" creationId="{C30D2A1C-FC95-69D1-D9A3-C2271F105790}"/>
          </ac:spMkLst>
        </pc:spChg>
        <pc:spChg chg="add mod">
          <ac:chgData name="Myosotis _13" userId="d3757a171cf8daaf" providerId="LiveId" clId="{96E4CE0A-46DE-4CEC-A230-DFE8C5A0A562}" dt="2024-03-23T09:01:36.287" v="21134" actId="1076"/>
          <ac:spMkLst>
            <pc:docMk/>
            <pc:sldMk cId="2999652468" sldId="357"/>
            <ac:spMk id="4" creationId="{15350E0E-37E5-6E19-858A-EF128B98D010}"/>
          </ac:spMkLst>
        </pc:spChg>
        <pc:spChg chg="add del mod">
          <ac:chgData name="Myosotis _13" userId="d3757a171cf8daaf" providerId="LiveId" clId="{96E4CE0A-46DE-4CEC-A230-DFE8C5A0A562}" dt="2024-03-23T09:01:58.530" v="21137" actId="478"/>
          <ac:spMkLst>
            <pc:docMk/>
            <pc:sldMk cId="2999652468" sldId="357"/>
            <ac:spMk id="5" creationId="{36A9D833-741D-F4B8-F9A7-472B76A0BCD1}"/>
          </ac:spMkLst>
        </pc:spChg>
      </pc:sldChg>
      <pc:sldChg chg="new">
        <pc:chgData name="Myosotis _13" userId="d3757a171cf8daaf" providerId="LiveId" clId="{96E4CE0A-46DE-4CEC-A230-DFE8C5A0A562}" dt="2024-03-28T07:53:02.692" v="21138" actId="680"/>
        <pc:sldMkLst>
          <pc:docMk/>
          <pc:sldMk cId="3961493767" sldId="358"/>
        </pc:sldMkLst>
      </pc:sldChg>
      <pc:sldMasterChg chg="setBg modSldLayout">
        <pc:chgData name="Myosotis _13" userId="d3757a171cf8daaf" providerId="LiveId" clId="{96E4CE0A-46DE-4CEC-A230-DFE8C5A0A562}" dt="2024-03-01T21:13:43.697" v="8932"/>
        <pc:sldMasterMkLst>
          <pc:docMk/>
          <pc:sldMasterMk cId="0" sldId="2147483648"/>
        </pc:sldMasterMkLst>
        <pc:sldLayoutChg chg="setBg">
          <pc:chgData name="Myosotis _13" userId="d3757a171cf8daaf" providerId="LiveId" clId="{96E4CE0A-46DE-4CEC-A230-DFE8C5A0A562}" dt="2024-03-01T21:13:43.697" v="8932"/>
          <pc:sldLayoutMkLst>
            <pc:docMk/>
            <pc:sldMasterMk cId="0" sldId="2147483648"/>
            <pc:sldLayoutMk cId="0" sldId="2147483649"/>
          </pc:sldLayoutMkLst>
        </pc:sldLayoutChg>
        <pc:sldLayoutChg chg="setBg">
          <pc:chgData name="Myosotis _13" userId="d3757a171cf8daaf" providerId="LiveId" clId="{96E4CE0A-46DE-4CEC-A230-DFE8C5A0A562}" dt="2024-03-01T21:13:43.697" v="8932"/>
          <pc:sldLayoutMkLst>
            <pc:docMk/>
            <pc:sldMasterMk cId="0" sldId="2147483648"/>
            <pc:sldLayoutMk cId="0" sldId="2147483650"/>
          </pc:sldLayoutMkLst>
        </pc:sldLayoutChg>
        <pc:sldLayoutChg chg="setBg">
          <pc:chgData name="Myosotis _13" userId="d3757a171cf8daaf" providerId="LiveId" clId="{96E4CE0A-46DE-4CEC-A230-DFE8C5A0A562}" dt="2024-03-01T21:13:43.697" v="8932"/>
          <pc:sldLayoutMkLst>
            <pc:docMk/>
            <pc:sldMasterMk cId="0" sldId="2147483648"/>
            <pc:sldLayoutMk cId="0" sldId="2147483651"/>
          </pc:sldLayoutMkLst>
        </pc:sldLayoutChg>
        <pc:sldLayoutChg chg="setBg">
          <pc:chgData name="Myosotis _13" userId="d3757a171cf8daaf" providerId="LiveId" clId="{96E4CE0A-46DE-4CEC-A230-DFE8C5A0A562}" dt="2024-03-01T21:13:43.697" v="8932"/>
          <pc:sldLayoutMkLst>
            <pc:docMk/>
            <pc:sldMasterMk cId="0" sldId="2147483648"/>
            <pc:sldLayoutMk cId="0" sldId="2147483652"/>
          </pc:sldLayoutMkLst>
        </pc:sldLayoutChg>
        <pc:sldLayoutChg chg="setBg">
          <pc:chgData name="Myosotis _13" userId="d3757a171cf8daaf" providerId="LiveId" clId="{96E4CE0A-46DE-4CEC-A230-DFE8C5A0A562}" dt="2024-03-01T21:13:43.697" v="8932"/>
          <pc:sldLayoutMkLst>
            <pc:docMk/>
            <pc:sldMasterMk cId="0" sldId="2147483648"/>
            <pc:sldLayoutMk cId="0" sldId="2147483653"/>
          </pc:sldLayoutMkLst>
        </pc:sldLayoutChg>
        <pc:sldLayoutChg chg="setBg">
          <pc:chgData name="Myosotis _13" userId="d3757a171cf8daaf" providerId="LiveId" clId="{96E4CE0A-46DE-4CEC-A230-DFE8C5A0A562}" dt="2024-03-01T21:13:43.697" v="8932"/>
          <pc:sldLayoutMkLst>
            <pc:docMk/>
            <pc:sldMasterMk cId="0" sldId="2147483648"/>
            <pc:sldLayoutMk cId="0" sldId="2147483654"/>
          </pc:sldLayoutMkLst>
        </pc:sldLayoutChg>
        <pc:sldLayoutChg chg="setBg">
          <pc:chgData name="Myosotis _13" userId="d3757a171cf8daaf" providerId="LiveId" clId="{96E4CE0A-46DE-4CEC-A230-DFE8C5A0A562}" dt="2024-03-01T21:13:43.697" v="8932"/>
          <pc:sldLayoutMkLst>
            <pc:docMk/>
            <pc:sldMasterMk cId="0" sldId="2147483648"/>
            <pc:sldLayoutMk cId="0" sldId="2147483655"/>
          </pc:sldLayoutMkLst>
        </pc:sldLayoutChg>
        <pc:sldLayoutChg chg="setBg">
          <pc:chgData name="Myosotis _13" userId="d3757a171cf8daaf" providerId="LiveId" clId="{96E4CE0A-46DE-4CEC-A230-DFE8C5A0A562}" dt="2024-03-01T21:13:43.697" v="8932"/>
          <pc:sldLayoutMkLst>
            <pc:docMk/>
            <pc:sldMasterMk cId="0" sldId="2147483648"/>
            <pc:sldLayoutMk cId="0" sldId="2147483656"/>
          </pc:sldLayoutMkLst>
        </pc:sldLayoutChg>
        <pc:sldLayoutChg chg="setBg">
          <pc:chgData name="Myosotis _13" userId="d3757a171cf8daaf" providerId="LiveId" clId="{96E4CE0A-46DE-4CEC-A230-DFE8C5A0A562}" dt="2024-03-01T21:13:43.697" v="8932"/>
          <pc:sldLayoutMkLst>
            <pc:docMk/>
            <pc:sldMasterMk cId="0" sldId="2147483648"/>
            <pc:sldLayoutMk cId="0" sldId="2147483657"/>
          </pc:sldLayoutMkLst>
        </pc:sldLayoutChg>
        <pc:sldLayoutChg chg="setBg">
          <pc:chgData name="Myosotis _13" userId="d3757a171cf8daaf" providerId="LiveId" clId="{96E4CE0A-46DE-4CEC-A230-DFE8C5A0A562}" dt="2024-03-01T21:13:43.697" v="8932"/>
          <pc:sldLayoutMkLst>
            <pc:docMk/>
            <pc:sldMasterMk cId="0" sldId="2147483648"/>
            <pc:sldLayoutMk cId="0" sldId="2147483658"/>
          </pc:sldLayoutMkLst>
        </pc:sldLayoutChg>
        <pc:sldLayoutChg chg="setBg">
          <pc:chgData name="Myosotis _13" userId="d3757a171cf8daaf" providerId="LiveId" clId="{96E4CE0A-46DE-4CEC-A230-DFE8C5A0A562}" dt="2024-03-01T21:13:43.697" v="8932"/>
          <pc:sldLayoutMkLst>
            <pc:docMk/>
            <pc:sldMasterMk cId="0" sldId="2147483648"/>
            <pc:sldLayoutMk cId="0" sldId="2147483659"/>
          </pc:sldLayoutMkLst>
        </pc:sldLayoutChg>
        <pc:sldLayoutChg chg="setBg">
          <pc:chgData name="Myosotis _13" userId="d3757a171cf8daaf" providerId="LiveId" clId="{96E4CE0A-46DE-4CEC-A230-DFE8C5A0A562}" dt="2024-03-01T21:13:43.697" v="8932"/>
          <pc:sldLayoutMkLst>
            <pc:docMk/>
            <pc:sldMasterMk cId="0" sldId="2147483648"/>
            <pc:sldLayoutMk cId="0" sldId="2147483660"/>
          </pc:sldLayoutMkLst>
        </pc:sldLayoutChg>
        <pc:sldLayoutChg chg="setBg">
          <pc:chgData name="Myosotis _13" userId="d3757a171cf8daaf" providerId="LiveId" clId="{96E4CE0A-46DE-4CEC-A230-DFE8C5A0A562}" dt="2024-03-01T21:13:43.697" v="8932"/>
          <pc:sldLayoutMkLst>
            <pc:docMk/>
            <pc:sldMasterMk cId="0" sldId="2147483648"/>
            <pc:sldLayoutMk cId="0" sldId="2147483661"/>
          </pc:sldLayoutMkLst>
        </pc:sldLayoutChg>
        <pc:sldLayoutChg chg="setBg">
          <pc:chgData name="Myosotis _13" userId="d3757a171cf8daaf" providerId="LiveId" clId="{96E4CE0A-46DE-4CEC-A230-DFE8C5A0A562}" dt="2024-03-01T21:13:43.697" v="8932"/>
          <pc:sldLayoutMkLst>
            <pc:docMk/>
            <pc:sldMasterMk cId="0" sldId="2147483648"/>
            <pc:sldLayoutMk cId="0" sldId="2147483663"/>
          </pc:sldLayoutMkLst>
        </pc:sldLayoutChg>
        <pc:sldLayoutChg chg="setBg">
          <pc:chgData name="Myosotis _13" userId="d3757a171cf8daaf" providerId="LiveId" clId="{96E4CE0A-46DE-4CEC-A230-DFE8C5A0A562}" dt="2024-03-01T21:13:43.697" v="8932"/>
          <pc:sldLayoutMkLst>
            <pc:docMk/>
            <pc:sldMasterMk cId="0" sldId="2147483648"/>
            <pc:sldLayoutMk cId="0" sldId="2147483666"/>
          </pc:sldLayoutMkLst>
        </pc:sldLayoutChg>
        <pc:sldLayoutChg chg="setBg">
          <pc:chgData name="Myosotis _13" userId="d3757a171cf8daaf" providerId="LiveId" clId="{96E4CE0A-46DE-4CEC-A230-DFE8C5A0A562}" dt="2024-03-01T21:13:43.697" v="8932"/>
          <pc:sldLayoutMkLst>
            <pc:docMk/>
            <pc:sldMasterMk cId="0" sldId="2147483648"/>
            <pc:sldLayoutMk cId="0" sldId="2147483667"/>
          </pc:sldLayoutMkLst>
        </pc:sldLayoutChg>
        <pc:sldLayoutChg chg="setBg">
          <pc:chgData name="Myosotis _13" userId="d3757a171cf8daaf" providerId="LiveId" clId="{96E4CE0A-46DE-4CEC-A230-DFE8C5A0A562}" dt="2024-03-01T21:13:43.697" v="8932"/>
          <pc:sldLayoutMkLst>
            <pc:docMk/>
            <pc:sldMasterMk cId="0" sldId="2147483648"/>
            <pc:sldLayoutMk cId="0" sldId="214748366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6774431-5DE8-49A9-BF61-C8248C330AEC}" type="datetime1">
              <a:rPr lang="fr-FR" smtClean="0"/>
              <a:t>18/04/2024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F2C8D43-8168-48C8-91A7-63EACBACA7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10998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AF8E12B-567A-4C3D-A3C6-D0427463419D}" type="datetime1">
              <a:rPr lang="fr-FR" noProof="0" smtClean="0"/>
              <a:t>16/04/2024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603C52C-5E29-41AF-BAA3-8217E886DA08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619617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8736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3966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rtlCol="0" anchor="b">
            <a:normAutofit/>
          </a:bodyPr>
          <a:lstStyle>
            <a:lvl1pPr algn="l">
              <a:defRPr sz="60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 rtlCol="0"/>
          <a:lstStyle/>
          <a:p>
            <a:pPr rtl="0"/>
            <a:fld id="{05C70AC9-7DC1-4A62-81C5-0C56AB7F522A}" type="datetime1">
              <a:rPr lang="fr-FR" noProof="0" smtClean="0"/>
              <a:t>16/04/2024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au numéro de diapositive 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81727" y="941439"/>
            <a:ext cx="10821840" cy="3478161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5516715"/>
            <a:ext cx="10820400" cy="701969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2FE827-8DF4-44E9-BEE6-2E7688EA7466}" type="datetime1">
              <a:rPr lang="fr-FR" noProof="0" smtClean="0"/>
              <a:t>16/04/2024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rtlCol="0" anchor="ctr"/>
          <a:lstStyle>
            <a:lvl1pPr algn="l"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024467" y="3649133"/>
            <a:ext cx="10130516" cy="999067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9693DA63-4C71-42EE-A1A2-DEE234AE967C}" type="datetime1">
              <a:rPr lang="fr-FR" noProof="0" smtClean="0"/>
              <a:t>16/04/2024</a:t>
            </a:fld>
            <a:endParaRPr lang="fr-FR" noProof="0"/>
          </a:p>
        </p:txBody>
      </p:sp>
      <p:sp>
        <p:nvSpPr>
          <p:cNvPr id="6" name="Espace réservé au pied de page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024467" y="753533"/>
            <a:ext cx="10151533" cy="2604495"/>
          </a:xfrm>
        </p:spPr>
        <p:txBody>
          <a:bodyPr rtlCol="0" anchor="ctr"/>
          <a:lstStyle>
            <a:lvl1pPr algn="l">
              <a:defRPr sz="3200"/>
            </a:lvl1pPr>
          </a:lstStyle>
          <a:p>
            <a:pPr rtl="0"/>
            <a:r>
              <a:rPr lang="fr-FR" noProof="0"/>
              <a:t>Cliquez sur modifier le style du titre du masque</a:t>
            </a:r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13" hasCustomPrompt="1"/>
          </p:nvPr>
        </p:nvSpPr>
        <p:spPr>
          <a:xfrm>
            <a:off x="1303865" y="3365556"/>
            <a:ext cx="9592736" cy="4444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024467" y="3959862"/>
            <a:ext cx="10151533" cy="679871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5302110B-A7B4-4C99-BFE8-B6D3F2818DA8}" type="datetime1">
              <a:rPr lang="fr-FR" noProof="0" smtClean="0"/>
              <a:t>16/04/2024</a:t>
            </a:fld>
            <a:endParaRPr lang="fr-FR" noProof="0"/>
          </a:p>
        </p:txBody>
      </p:sp>
      <p:sp>
        <p:nvSpPr>
          <p:cNvPr id="6" name="Espace réservé au pied de page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Zone de texte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fr-FR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Zone de texte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fr-FR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professionn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024467" y="3648315"/>
            <a:ext cx="10144654" cy="999885"/>
          </a:xfrm>
        </p:spPr>
        <p:txBody>
          <a:bodyPr rtlCol="0"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A485D3B9-DB1E-4416-B34F-ABD72F0652E0}" type="datetime1">
              <a:rPr lang="fr-FR" noProof="0" smtClean="0"/>
              <a:t>16/04/2024</a:t>
            </a:fld>
            <a:endParaRPr lang="fr-FR" noProof="0"/>
          </a:p>
        </p:txBody>
      </p:sp>
      <p:sp>
        <p:nvSpPr>
          <p:cNvPr id="6" name="Espace réservé au pied de page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85800" y="2202080"/>
            <a:ext cx="3456432" cy="617320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half" idx="15" hasCustomPrompt="1"/>
          </p:nvPr>
        </p:nvSpPr>
        <p:spPr>
          <a:xfrm>
            <a:off x="685799" y="2904565"/>
            <a:ext cx="3456432" cy="331413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368800" y="2201333"/>
            <a:ext cx="3456432" cy="626534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half" idx="16" hasCustomPrompt="1"/>
          </p:nvPr>
        </p:nvSpPr>
        <p:spPr>
          <a:xfrm>
            <a:off x="4366858" y="2904067"/>
            <a:ext cx="3456432" cy="331461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1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8051800" y="2192866"/>
            <a:ext cx="3456432" cy="626534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17" hasCustomPrompt="1"/>
          </p:nvPr>
        </p:nvSpPr>
        <p:spPr>
          <a:xfrm>
            <a:off x="8051801" y="2904565"/>
            <a:ext cx="3456432" cy="331413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394859-8492-4DAB-8B47-254F4072A7BC}" type="datetime1">
              <a:rPr lang="fr-FR" noProof="0" smtClean="0"/>
              <a:t>16/04/2024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nne 3 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r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9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88618" y="4191000"/>
            <a:ext cx="3451582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0" name="Espace réservé d’image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1" name="Espace réservé du texte 3"/>
          <p:cNvSpPr>
            <a:spLocks noGrp="1"/>
          </p:cNvSpPr>
          <p:nvPr>
            <p:ph type="body" sz="half" idx="18" hasCustomPrompt="1"/>
          </p:nvPr>
        </p:nvSpPr>
        <p:spPr>
          <a:xfrm>
            <a:off x="688618" y="4873764"/>
            <a:ext cx="3451582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2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374263" y="4191000"/>
            <a:ext cx="3448935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23" name="Espace réservé d’image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19" hasCustomPrompt="1"/>
          </p:nvPr>
        </p:nvSpPr>
        <p:spPr>
          <a:xfrm>
            <a:off x="4374264" y="4873763"/>
            <a:ext cx="3448935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5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8049731" y="4191000"/>
            <a:ext cx="3456469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26" name="Espace réservé d’image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7" name="Espace réservé du texte 3"/>
          <p:cNvSpPr>
            <a:spLocks noGrp="1"/>
          </p:cNvSpPr>
          <p:nvPr>
            <p:ph type="body" sz="half" idx="20" hasCustomPrompt="1"/>
          </p:nvPr>
        </p:nvSpPr>
        <p:spPr>
          <a:xfrm>
            <a:off x="8049731" y="4873761"/>
            <a:ext cx="3452445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AC0F21B-CD3C-4B15-A9EF-0740B0D9AB3D}" type="datetime1">
              <a:rPr lang="fr-FR" noProof="0" smtClean="0"/>
              <a:t>16/04/2024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85800" y="2194559"/>
            <a:ext cx="10820400" cy="4024125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594722-580D-4AE7-9EF3-257D981F4252}" type="datetime1">
              <a:rPr lang="fr-FR" noProof="0" smtClean="0"/>
              <a:t>16/04/2024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024466" y="745067"/>
            <a:ext cx="8204201" cy="3903133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D85912E8-3FED-47EB-AD3B-967A261E5C1A}" type="datetime1">
              <a:rPr lang="fr-FR" noProof="0" smtClean="0"/>
              <a:t>16/04/2024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2FBBB4-D059-44AF-AFB3-B433004B4C7A}" type="datetime1">
              <a:rPr lang="fr-FR" noProof="0" smtClean="0"/>
              <a:t>16/04/2024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024467" y="3641725"/>
            <a:ext cx="10490200" cy="955675"/>
          </a:xfrm>
        </p:spPr>
        <p:txBody>
          <a:bodyPr rtlCol="0"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E61FEFC4-FE21-45F4-80EC-7EDA95F28925}" type="datetime1">
              <a:rPr lang="fr-FR" noProof="0" smtClean="0"/>
              <a:t>16/04/2024</a:t>
            </a:fld>
            <a:endParaRPr lang="fr-FR" noProof="0"/>
          </a:p>
        </p:txBody>
      </p:sp>
      <p:sp>
        <p:nvSpPr>
          <p:cNvPr id="5" name="Espace réservé au pied de page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685800" y="2194559"/>
            <a:ext cx="5334000" cy="4024125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72200" y="2194559"/>
            <a:ext cx="5334000" cy="4024125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CBF6C1-C60B-4B51-83CD-29D2873BE728}" type="datetime1">
              <a:rPr lang="fr-FR" noProof="0" smtClean="0"/>
              <a:t>16/04/2024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914409" y="2183802"/>
            <a:ext cx="5079991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85800" y="3132666"/>
            <a:ext cx="5311775" cy="3086019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0" y="2183802"/>
            <a:ext cx="5105400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172200" y="3132666"/>
            <a:ext cx="5334000" cy="3086019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AAD6F7-C2FA-48B0-885C-E9B9F8C6C951}" type="datetime1">
              <a:rPr lang="fr-FR" noProof="0" smtClean="0"/>
              <a:t>16/04/2024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62ECC7-66AC-44E1-A73E-779223BBF389}" type="datetime1">
              <a:rPr lang="fr-FR" noProof="0" smtClean="0"/>
              <a:t>16/04/2024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5C70B1-F08D-437C-9481-3A05F9F045CE}" type="datetime1">
              <a:rPr lang="fr-FR" noProof="0" smtClean="0"/>
              <a:t>16/04/2024</a:t>
            </a:fld>
            <a:endParaRPr lang="fr-FR" noProof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995582" y="746759"/>
            <a:ext cx="6510618" cy="5471925"/>
          </a:xfrm>
        </p:spPr>
        <p:txBody>
          <a:bodyPr rtlCol="0" anchor="ctr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3124199"/>
            <a:ext cx="4114800" cy="3094485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1DF1FA-9B22-4B3A-9A46-EB9E6E68B8EC}" type="datetime1">
              <a:rPr lang="fr-FR" noProof="0" smtClean="0"/>
              <a:t>16/04/2024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861238" y="751241"/>
            <a:ext cx="3644962" cy="5467443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3124199"/>
            <a:ext cx="6873240" cy="3094485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F561BD-FDE8-4AD0-B647-38444DB10825}" type="datetime1">
              <a:rPr lang="fr-FR" noProof="0" smtClean="0"/>
              <a:t>16/04/2024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C0-HD-TOP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E9C36F0-AA14-4F23-A206-D4ABA1074AEF}" type="datetime1">
              <a:rPr lang="fr-FR" noProof="0" smtClean="0"/>
              <a:t>16/04/2024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au numéro de diapositive 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itseriestech.com/how-to-become-a-machine-learning-developer/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r.mathworks.com/discovery/reinforcement-learning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veuxetredatascientist.fr/machine-learning-vs-human-decision-making-similarites-et-differences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ao.org/faostat/fr/#data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redirect?event=video_description&amp;redir_token=QUFFLUhqa0E2d1d3dUxpX3BWNWVMY2ZiNnlJTjFNczlwZ3xBQ3Jtc0ttUXM1QjZSUS0wMW1SajN6bHV0R19yNXY1UmwtME5Wc3BCUlpuaVV3amZXVWE1TFNzWUxWRXZJUHBsTFAxZEhOY2RQY3NHZ3IzS1M3WUt4b2lOX2ZSUkJVdi1Fd0FmbWE0bVhjSFRGYmhUWUhiSEdHTQ&amp;q=https%3A%2F%2Fstatquest.org%2Fvideo-index%2F&amp;v=HVXime0nQeI" TargetMode="Externa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svg"/><Relationship Id="rId3" Type="http://schemas.openxmlformats.org/officeDocument/2006/relationships/image" Target="../media/image79.png"/><Relationship Id="rId7" Type="http://schemas.openxmlformats.org/officeDocument/2006/relationships/image" Target="../media/image83.svg"/><Relationship Id="rId12" Type="http://schemas.openxmlformats.org/officeDocument/2006/relationships/image" Target="../media/image8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svg"/><Relationship Id="rId4" Type="http://schemas.openxmlformats.org/officeDocument/2006/relationships/image" Target="../media/image80.svg"/><Relationship Id="rId9" Type="http://schemas.openxmlformats.org/officeDocument/2006/relationships/image" Target="../media/image8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sv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3" y="821265"/>
            <a:ext cx="6098705" cy="5222117"/>
          </a:xfrm>
        </p:spPr>
        <p:txBody>
          <a:bodyPr rtlCol="0" anchor="ctr">
            <a:normAutofit/>
          </a:bodyPr>
          <a:lstStyle/>
          <a:p>
            <a:pPr algn="r"/>
            <a:r>
              <a:rPr lang="fr-FR" sz="5400" dirty="0"/>
              <a:t>LA POULE QUI CHANTE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ous-titre 2">
            <a:extLst>
              <a:ext uri="{FF2B5EF4-FFF2-40B4-BE49-F238E27FC236}">
                <a16:creationId xmlns:a16="http://schemas.microsoft.com/office/drawing/2014/main" id="{E309A740-48C5-4AE5-879B-F567D3D7A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3028" y="821265"/>
            <a:ext cx="3265713" cy="5222117"/>
          </a:xfrm>
        </p:spPr>
        <p:txBody>
          <a:bodyPr rtlCol="0" anchor="ctr">
            <a:normAutofit/>
          </a:bodyPr>
          <a:lstStyle/>
          <a:p>
            <a:pPr rtl="0"/>
            <a:r>
              <a:rPr lang="fr-FR" i="1" dirty="0"/>
              <a:t>Par Naziha Boussemaha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83D785F-B6FC-3A77-F030-553EB238521C}"/>
              </a:ext>
            </a:extLst>
          </p:cNvPr>
          <p:cNvSpPr txBox="1"/>
          <p:nvPr/>
        </p:nvSpPr>
        <p:spPr>
          <a:xfrm>
            <a:off x="1764792" y="4597646"/>
            <a:ext cx="6108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71A38"/>
                </a:solidFill>
                <a:latin typeface="Inter"/>
              </a:rPr>
              <a:t>M</a:t>
            </a:r>
            <a:r>
              <a:rPr lang="fr-FR" b="0" i="0" dirty="0">
                <a:solidFill>
                  <a:srgbClr val="271A38"/>
                </a:solidFill>
                <a:effectLst/>
                <a:latin typeface="Inter"/>
              </a:rPr>
              <a:t>ission d’analyse pour lancement à l’international.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54664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8A3BFBF-6493-C5F7-0A87-CB56712FF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MACHINE LEARNING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E7B0E67-BFA9-99E5-39E4-0DAF42C099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8421" y="2194560"/>
            <a:ext cx="9875157" cy="4024125"/>
          </a:xfrm>
          <a:noFill/>
        </p:spPr>
      </p:pic>
    </p:spTree>
    <p:extLst>
      <p:ext uri="{BB962C8B-B14F-4D97-AF65-F5344CB8AC3E}">
        <p14:creationId xmlns:p14="http://schemas.microsoft.com/office/powerpoint/2010/main" val="3497310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8A62AFF-441E-20B0-D51A-EB8DEE97A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MACHINE LEARNING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84B49BF-CFC4-E9D0-9C2B-CD36A646F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3830" y="2194560"/>
            <a:ext cx="9304340" cy="4024125"/>
          </a:xfrm>
          <a:noFill/>
        </p:spPr>
      </p:pic>
    </p:spTree>
    <p:extLst>
      <p:ext uri="{BB962C8B-B14F-4D97-AF65-F5344CB8AC3E}">
        <p14:creationId xmlns:p14="http://schemas.microsoft.com/office/powerpoint/2010/main" val="4113610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393C84-2991-39A2-DE5B-8A222EBD9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 anchor="ctr">
            <a:norm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MACHINE LEARNING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8E35BEF-CF10-F4DF-CCB0-37ED1D916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904" y="1777871"/>
            <a:ext cx="9581250" cy="4024125"/>
          </a:xfrm>
          <a:noFill/>
        </p:spPr>
      </p:pic>
    </p:spTree>
    <p:extLst>
      <p:ext uri="{BB962C8B-B14F-4D97-AF65-F5344CB8AC3E}">
        <p14:creationId xmlns:p14="http://schemas.microsoft.com/office/powerpoint/2010/main" val="1234140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E11DD1E-0E64-84EA-D467-ADB905D1B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MC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E6A8318-0973-1E07-48C9-0B86A35F3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842" y="2194560"/>
            <a:ext cx="10060316" cy="4024125"/>
          </a:xfrm>
          <a:noFill/>
        </p:spPr>
      </p:pic>
    </p:spTree>
    <p:extLst>
      <p:ext uri="{BB962C8B-B14F-4D97-AF65-F5344CB8AC3E}">
        <p14:creationId xmlns:p14="http://schemas.microsoft.com/office/powerpoint/2010/main" val="1114900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3976F4F-24E7-9F63-9047-183F151C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0876" y="428708"/>
            <a:ext cx="8610600" cy="108757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MC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5008E09-76E5-D546-0A00-D6857F918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3902" y="1331090"/>
            <a:ext cx="5022364" cy="1858273"/>
          </a:xfrm>
          <a:noFill/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A4A131-8522-2EE2-24C2-0C449AEFA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838" y="3374038"/>
            <a:ext cx="4320930" cy="190030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51CC0C5-3CF8-1475-E9F9-271940DEF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524" y="3352797"/>
            <a:ext cx="5175865" cy="193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430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1316462-D351-B47F-DA60-FBC4591F4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MC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48B76E8-E420-9226-D9A3-116EA3DA6A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720" y="2194560"/>
            <a:ext cx="9524559" cy="4024125"/>
          </a:xfrm>
          <a:noFill/>
        </p:spPr>
      </p:pic>
    </p:spTree>
    <p:extLst>
      <p:ext uri="{BB962C8B-B14F-4D97-AF65-F5344CB8AC3E}">
        <p14:creationId xmlns:p14="http://schemas.microsoft.com/office/powerpoint/2010/main" val="43874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758E55D-A237-1F92-1E98-8BA932BF4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EF88BD9-0522-2798-9E4B-A8E316E86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MC</a:t>
            </a:r>
          </a:p>
        </p:txBody>
      </p:sp>
      <p:pic>
        <p:nvPicPr>
          <p:cNvPr id="6" name="Espace réservé du contenu 5" descr="Une image contenant texte, Police, capture d’écran, algèbre&#10;&#10;Description générée automatiquement">
            <a:extLst>
              <a:ext uri="{FF2B5EF4-FFF2-40B4-BE49-F238E27FC236}">
                <a16:creationId xmlns:a16="http://schemas.microsoft.com/office/drawing/2014/main" id="{69676826-7C9B-BC4D-024B-B7CFB2248C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8273" y="2194560"/>
            <a:ext cx="9755454" cy="4024125"/>
          </a:xfrm>
          <a:noFill/>
        </p:spPr>
      </p:pic>
    </p:spTree>
    <p:extLst>
      <p:ext uri="{BB962C8B-B14F-4D97-AF65-F5344CB8AC3E}">
        <p14:creationId xmlns:p14="http://schemas.microsoft.com/office/powerpoint/2010/main" val="2432470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839444C-F8C4-6B2D-412A-1A3A3A73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MC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32F4AA7-5758-59CB-97CD-BC8C6B59E8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2204850"/>
            <a:ext cx="10820400" cy="4003545"/>
          </a:xfrm>
          <a:noFill/>
        </p:spPr>
      </p:pic>
    </p:spTree>
    <p:extLst>
      <p:ext uri="{BB962C8B-B14F-4D97-AF65-F5344CB8AC3E}">
        <p14:creationId xmlns:p14="http://schemas.microsoft.com/office/powerpoint/2010/main" val="3522067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7FC71C-C5BD-2EE4-527C-1DEA82B14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5292" y="1007441"/>
            <a:ext cx="8610600" cy="1293028"/>
          </a:xfrm>
        </p:spPr>
        <p:txBody>
          <a:bodyPr anchor="ctr">
            <a:normAutofit/>
          </a:bodyPr>
          <a:lstStyle/>
          <a:p>
            <a:pPr algn="ctr"/>
            <a:r>
              <a:rPr lang="fr-FR" sz="5400" b="1" dirty="0">
                <a:solidFill>
                  <a:schemeClr val="bg1"/>
                </a:solidFill>
              </a:rPr>
              <a:t>TYPES D’ALGORITHMES</a:t>
            </a:r>
          </a:p>
        </p:txBody>
      </p:sp>
      <p:pic>
        <p:nvPicPr>
          <p:cNvPr id="6" name="Image 5" descr="Une image contenant espace, capture d’écran, Caractère coloré, Art fractal&#10;&#10;Description générée automatiquement">
            <a:extLst>
              <a:ext uri="{FF2B5EF4-FFF2-40B4-BE49-F238E27FC236}">
                <a16:creationId xmlns:a16="http://schemas.microsoft.com/office/drawing/2014/main" id="{11097B01-0555-8C46-9938-B06FCE4AD4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1638" b="22437"/>
          <a:stretch/>
        </p:blipFill>
        <p:spPr>
          <a:xfrm>
            <a:off x="685800" y="2194560"/>
            <a:ext cx="10820400" cy="40241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51801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574E09-4E61-751C-4AEE-08F587FD6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764373"/>
            <a:ext cx="8763000" cy="1293028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TYPES D’ALGORITHMES DE MACHINE LEARNING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C23F88A-63D9-08DB-9AA7-18F0CEE79C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1026" y="2164465"/>
            <a:ext cx="9175527" cy="3769129"/>
          </a:xfrm>
        </p:spPr>
      </p:pic>
    </p:spTree>
    <p:extLst>
      <p:ext uri="{BB962C8B-B14F-4D97-AF65-F5344CB8AC3E}">
        <p14:creationId xmlns:p14="http://schemas.microsoft.com/office/powerpoint/2010/main" val="3474948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507" y="764373"/>
            <a:ext cx="7434070" cy="1474330"/>
          </a:xfrm>
        </p:spPr>
        <p:txBody>
          <a:bodyPr rtlCol="0">
            <a:normAutofit/>
          </a:bodyPr>
          <a:lstStyle/>
          <a:p>
            <a:r>
              <a:rPr lang="fr-FR" dirty="0"/>
              <a:t>Contexte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F541FAF-730D-47FE-9638-C05616C31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507" y="2628901"/>
            <a:ext cx="7454077" cy="1677924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fr-FR" sz="1800" b="0" i="0" dirty="0">
                <a:solidFill>
                  <a:srgbClr val="271A38"/>
                </a:solidFill>
                <a:effectLst/>
                <a:latin typeface="Inter"/>
              </a:rPr>
              <a:t>La poule qui chante, une entreprise française d’agroalimentaire. Elle souhaite se développer à l'international.</a:t>
            </a:r>
          </a:p>
          <a:p>
            <a:pPr rtl="0">
              <a:lnSpc>
                <a:spcPct val="100000"/>
              </a:lnSpc>
            </a:pPr>
            <a:r>
              <a:rPr lang="fr-FR" sz="1800" b="0" i="0" dirty="0">
                <a:solidFill>
                  <a:srgbClr val="271A38"/>
                </a:solidFill>
                <a:effectLst/>
                <a:latin typeface="Inter"/>
              </a:rPr>
              <a:t>L'international, oui, mais pour l'instant, le champ des possibles est bien large : aucun pays particulier ni aucun continent n'est pour le moment choisi. Tous les pays sont envisageables !</a:t>
            </a:r>
            <a:endParaRPr lang="fr-FR" sz="1800" dirty="0">
              <a:solidFill>
                <a:srgbClr val="271A38"/>
              </a:solidFill>
              <a:latin typeface="Inter"/>
            </a:endParaRPr>
          </a:p>
          <a:p>
            <a:pPr marL="0" indent="0" rtl="0">
              <a:lnSpc>
                <a:spcPct val="100000"/>
              </a:lnSpc>
              <a:buNone/>
            </a:pP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2194233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53F0F2A-0B3F-685F-55CD-4DA7F070A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30D84F-DE96-36FE-D345-1BE80F29C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TYPE D’ALGORITHMES DE MACHINE LEARNING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873D8F7A-61C3-3942-D32A-8B4026173F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3842" y="2187615"/>
            <a:ext cx="10379274" cy="4149765"/>
          </a:xfrm>
        </p:spPr>
      </p:pic>
    </p:spTree>
    <p:extLst>
      <p:ext uri="{BB962C8B-B14F-4D97-AF65-F5344CB8AC3E}">
        <p14:creationId xmlns:p14="http://schemas.microsoft.com/office/powerpoint/2010/main" val="943965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A19A5D-942D-8968-AE99-F5551A2C6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 anchor="ctr">
            <a:norm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APPRENTISSAGE SUPERVISE</a:t>
            </a:r>
          </a:p>
        </p:txBody>
      </p:sp>
      <p:pic>
        <p:nvPicPr>
          <p:cNvPr id="6" name="Image 5" descr="Une image contenant texte, capture d’écran, Police, diagramme&#10;&#10;Description générée automatiquement">
            <a:extLst>
              <a:ext uri="{FF2B5EF4-FFF2-40B4-BE49-F238E27FC236}">
                <a16:creationId xmlns:a16="http://schemas.microsoft.com/office/drawing/2014/main" id="{02512E00-331B-0382-6385-CAB2516EA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36204" y="2194560"/>
            <a:ext cx="9340768" cy="40241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84455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DFA8022-7E23-59A9-2D5E-AD5A1BF2A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APPRENTISSAGE SUPERVISE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B177A2A-DBDA-A03F-CBB6-6ECBF5021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9421" y="2194560"/>
            <a:ext cx="9413157" cy="4024125"/>
          </a:xfrm>
          <a:noFill/>
        </p:spPr>
      </p:pic>
    </p:spTree>
    <p:extLst>
      <p:ext uri="{BB962C8B-B14F-4D97-AF65-F5344CB8AC3E}">
        <p14:creationId xmlns:p14="http://schemas.microsoft.com/office/powerpoint/2010/main" val="4111856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7C27559-0C5D-82DC-D6C7-15825E54F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A6EDCAA-8147-4DD2-ADAC-2DD20FA24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APPRENTISAGE SUPERVISE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0F29F0D7-BBD9-75C4-6868-35B4522BC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6042" y="2118167"/>
            <a:ext cx="9838881" cy="4153143"/>
          </a:xfrm>
        </p:spPr>
      </p:pic>
    </p:spTree>
    <p:extLst>
      <p:ext uri="{BB962C8B-B14F-4D97-AF65-F5344CB8AC3E}">
        <p14:creationId xmlns:p14="http://schemas.microsoft.com/office/powerpoint/2010/main" val="3095180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1F28EFE-EE80-88E4-29AE-BEEEE4356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EA9E7E-B7F8-A62D-BFFC-0EAB7E6F2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APPRENTISAGE SUPERVISE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201BE77-0E95-6BED-E47E-ECD3651118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912" y="2129741"/>
            <a:ext cx="9558509" cy="3741587"/>
          </a:xfrm>
        </p:spPr>
      </p:pic>
    </p:spTree>
    <p:extLst>
      <p:ext uri="{BB962C8B-B14F-4D97-AF65-F5344CB8AC3E}">
        <p14:creationId xmlns:p14="http://schemas.microsoft.com/office/powerpoint/2010/main" val="31575294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EB285E0-D8A1-F2DF-3350-3D0CAD604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261F47-2220-9F89-CEFB-B7EEC1472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466" y="1238935"/>
            <a:ext cx="8610600" cy="1293028"/>
          </a:xfrm>
        </p:spPr>
        <p:txBody>
          <a:bodyPr anchor="ctr">
            <a:norm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APPRENTISSAGE NON SUPERVISE</a:t>
            </a:r>
          </a:p>
        </p:txBody>
      </p:sp>
      <p:pic>
        <p:nvPicPr>
          <p:cNvPr id="5" name="Image 4" descr="Une image contenant fruit, fraise, Fraises, Aliments naturels&#10;&#10;Description générée automatiquement">
            <a:extLst>
              <a:ext uri="{FF2B5EF4-FFF2-40B4-BE49-F238E27FC236}">
                <a16:creationId xmlns:a16="http://schemas.microsoft.com/office/drawing/2014/main" id="{395F93AF-BDD7-D188-0EBC-22DE49D81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5800" y="2461834"/>
            <a:ext cx="10820400" cy="34895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207861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61EADA2-33E9-2359-28B6-F3C73234E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B254D0C-850D-FBA2-4777-8CB7408A8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 fontScale="90000"/>
          </a:bodyPr>
          <a:lstStyle/>
          <a:p>
            <a:r>
              <a:rPr lang="fr-FR" sz="4400" b="1" dirty="0">
                <a:solidFill>
                  <a:schemeClr val="bg1"/>
                </a:solidFill>
              </a:rPr>
              <a:t>APPRENTISSAGE NON SUPERVISE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D2E7C7CF-753F-4E87-FDCD-604197BE8B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8388" y="1956121"/>
            <a:ext cx="9304281" cy="3742601"/>
          </a:xfrm>
        </p:spPr>
      </p:pic>
    </p:spTree>
    <p:extLst>
      <p:ext uri="{BB962C8B-B14F-4D97-AF65-F5344CB8AC3E}">
        <p14:creationId xmlns:p14="http://schemas.microsoft.com/office/powerpoint/2010/main" val="29780283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74C689-D0D3-17C7-D337-011CE16F6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000" b="1" dirty="0">
                <a:solidFill>
                  <a:schemeClr val="bg1"/>
                </a:solidFill>
              </a:rPr>
              <a:t>APPRENTISSAGE NON SUPERVISE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F54E55D-716F-97AC-ACB3-EDA81B398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754" y="1921399"/>
            <a:ext cx="10562932" cy="3959863"/>
          </a:xfrm>
        </p:spPr>
      </p:pic>
    </p:spTree>
    <p:extLst>
      <p:ext uri="{BB962C8B-B14F-4D97-AF65-F5344CB8AC3E}">
        <p14:creationId xmlns:p14="http://schemas.microsoft.com/office/powerpoint/2010/main" val="585584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7E00792-14D7-DCDE-E578-840D8BA8F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DE1B11-A8C2-97E8-2723-CDB2D8C15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130" y="1318437"/>
            <a:ext cx="11669233" cy="2874985"/>
          </a:xfrm>
        </p:spPr>
        <p:txBody>
          <a:bodyPr>
            <a:normAutofit/>
          </a:bodyPr>
          <a:lstStyle/>
          <a:p>
            <a:pPr algn="ctr"/>
            <a:r>
              <a:rPr lang="fr-FR" sz="6000" b="1" dirty="0">
                <a:solidFill>
                  <a:schemeClr val="bg1"/>
                </a:solidFill>
              </a:rPr>
              <a:t>Analyse exploratoire multidimensionnelle</a:t>
            </a:r>
          </a:p>
        </p:txBody>
      </p:sp>
    </p:spTree>
    <p:extLst>
      <p:ext uri="{BB962C8B-B14F-4D97-AF65-F5344CB8AC3E}">
        <p14:creationId xmlns:p14="http://schemas.microsoft.com/office/powerpoint/2010/main" val="27392210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FE572C6-DBEF-5246-3E68-D382F5066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BA7D5DAD-665B-2F3F-93F9-ACAA3C13E9CC}"/>
              </a:ext>
            </a:extLst>
          </p:cNvPr>
          <p:cNvSpPr txBox="1"/>
          <p:nvPr/>
        </p:nvSpPr>
        <p:spPr>
          <a:xfrm>
            <a:off x="2232838" y="3072808"/>
            <a:ext cx="8697432" cy="1684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sz="2400" dirty="0">
                <a:solidFill>
                  <a:schemeClr val="bg1"/>
                </a:solidFill>
              </a:rPr>
              <a:t>Elle permet d’analyser rapidement votre échantillon, en réduisant la dimension du nombre d'individus ou de variables.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763939A-278B-E773-47D3-8763A95C1422}"/>
              </a:ext>
            </a:extLst>
          </p:cNvPr>
          <p:cNvSpPr txBox="1"/>
          <p:nvPr/>
        </p:nvSpPr>
        <p:spPr>
          <a:xfrm>
            <a:off x="2402959" y="1786270"/>
            <a:ext cx="8580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</a:rPr>
              <a:t>Qu’est-ce que l’analyse exploratoire multidimensionnelle ?</a:t>
            </a:r>
          </a:p>
        </p:txBody>
      </p:sp>
    </p:spTree>
    <p:extLst>
      <p:ext uri="{BB962C8B-B14F-4D97-AF65-F5344CB8AC3E}">
        <p14:creationId xmlns:p14="http://schemas.microsoft.com/office/powerpoint/2010/main" val="2306695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5C4821-F245-6320-4512-5759E4D3C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1038" y="0"/>
            <a:ext cx="8610600" cy="1293028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MES OBJECTIFS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98001A7-9594-B7C9-1ACE-F4C921B56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443" y="1419056"/>
            <a:ext cx="10820400" cy="402412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b="0" i="0" dirty="0">
                <a:solidFill>
                  <a:schemeClr val="bg1"/>
                </a:solidFill>
                <a:effectLst/>
                <a:latin typeface="Inter"/>
              </a:rPr>
              <a:t>Proposer une première analyse des groupements de pays que l’on peut cibler pour exporter nos poulets.</a:t>
            </a:r>
          </a:p>
          <a:p>
            <a:pPr marL="457200" indent="-457200">
              <a:buFont typeface="+mj-lt"/>
              <a:buAutoNum type="arabicPeriod"/>
            </a:pPr>
            <a:r>
              <a:rPr lang="fr-FR" b="0" i="0" dirty="0">
                <a:solidFill>
                  <a:schemeClr val="bg1"/>
                </a:solidFill>
                <a:effectLst/>
                <a:latin typeface="Inter"/>
              </a:rPr>
              <a:t>Nous approfondirons ensuite l'étude de marché par une analyse :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  <a:latin typeface="Inter"/>
              </a:rPr>
              <a:t>T</a:t>
            </a:r>
            <a:r>
              <a:rPr lang="fr-FR" b="0" i="0" dirty="0">
                <a:solidFill>
                  <a:schemeClr val="bg1"/>
                </a:solidFill>
                <a:effectLst/>
                <a:latin typeface="Inter"/>
              </a:rPr>
              <a:t>ester la classification ascendante hiérarchique, avec un dendrogramme comme visualisation,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b="0" i="0" dirty="0">
                <a:solidFill>
                  <a:schemeClr val="bg1"/>
                </a:solidFill>
                <a:effectLst/>
                <a:latin typeface="Inter"/>
              </a:rPr>
              <a:t> Ensuite, utiliser la méthode des k-</a:t>
            </a:r>
            <a:r>
              <a:rPr lang="fr-FR" b="0" i="0" dirty="0" err="1">
                <a:solidFill>
                  <a:schemeClr val="bg1"/>
                </a:solidFill>
                <a:effectLst/>
                <a:latin typeface="Inter"/>
              </a:rPr>
              <a:t>means</a:t>
            </a:r>
            <a:r>
              <a:rPr lang="fr-FR" b="0" i="0" dirty="0">
                <a:solidFill>
                  <a:schemeClr val="bg1"/>
                </a:solidFill>
                <a:effectLst/>
                <a:latin typeface="Inter"/>
              </a:rPr>
              <a:t>, afin d’affiner l’analyse et comparer les résultats des deux méthodes de clustering.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/>
                </a:solidFill>
                <a:latin typeface="Inter"/>
              </a:rPr>
              <a:t> P</a:t>
            </a:r>
            <a:r>
              <a:rPr lang="fr-FR" b="0" i="0" dirty="0">
                <a:solidFill>
                  <a:schemeClr val="bg1"/>
                </a:solidFill>
                <a:effectLst/>
                <a:latin typeface="Inter"/>
              </a:rPr>
              <a:t>rendre le temps d’analyser les centroïdes des classes.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/>
                </a:solidFill>
                <a:latin typeface="Inter"/>
              </a:rPr>
              <a:t>Possibilité de </a:t>
            </a:r>
            <a:r>
              <a:rPr lang="fr-FR" b="0" i="0" dirty="0">
                <a:solidFill>
                  <a:schemeClr val="bg1"/>
                </a:solidFill>
                <a:effectLst/>
                <a:latin typeface="Inter"/>
              </a:rPr>
              <a:t>réaliser une ACP (analyse en </a:t>
            </a:r>
            <a:r>
              <a:rPr lang="fr-FR" b="0" i="0">
                <a:solidFill>
                  <a:schemeClr val="bg1"/>
                </a:solidFill>
                <a:effectLst/>
                <a:latin typeface="Inter"/>
              </a:rPr>
              <a:t>composantes principales)&amp; </a:t>
            </a:r>
            <a:r>
              <a:rPr lang="fr-FR" b="0" i="0" dirty="0">
                <a:solidFill>
                  <a:schemeClr val="bg1"/>
                </a:solidFill>
                <a:effectLst/>
                <a:latin typeface="Inter"/>
              </a:rPr>
              <a:t>afin de visualiser les résultats de ton analyse, comprendre les groupes, les liens entre les variables, les liens entre les individus…</a:t>
            </a:r>
          </a:p>
          <a:p>
            <a:pPr marL="457200" indent="-457200">
              <a:buFont typeface="+mj-lt"/>
              <a:buAutoNum type="arabicPeriod"/>
            </a:pPr>
            <a:r>
              <a:rPr lang="fr-FR" b="0" i="0" dirty="0">
                <a:solidFill>
                  <a:srgbClr val="271A38"/>
                </a:solidFill>
                <a:effectLst/>
                <a:latin typeface="Inter"/>
              </a:rPr>
              <a:t>Si tu veux aller plus loin, notamment avec les critères de l’analyse PESTEL, tu peux récupérer et utiliser toutes les données en </a:t>
            </a:r>
            <a:r>
              <a:rPr lang="fr-FR" b="0" i="1" dirty="0">
                <a:solidFill>
                  <a:srgbClr val="271A38"/>
                </a:solidFill>
                <a:effectLst/>
                <a:latin typeface="Inter"/>
              </a:rPr>
              <a:t>open data</a:t>
            </a:r>
            <a:r>
              <a:rPr lang="fr-FR" b="0" i="0" dirty="0">
                <a:solidFill>
                  <a:srgbClr val="271A38"/>
                </a:solidFill>
                <a:effectLst/>
                <a:latin typeface="Inter"/>
              </a:rPr>
              <a:t> que tu souhaites sur </a:t>
            </a:r>
            <a:r>
              <a:rPr lang="fr-FR" b="0" i="0" dirty="0">
                <a:solidFill>
                  <a:srgbClr val="7451EB"/>
                </a:solidFill>
                <a:effectLst/>
                <a:latin typeface="Inter"/>
                <a:hlinkClick r:id="rId2"/>
              </a:rPr>
              <a:t>le site de la FAO</a:t>
            </a:r>
            <a:r>
              <a:rPr lang="fr-FR" b="0" i="0" dirty="0">
                <a:solidFill>
                  <a:srgbClr val="271A38"/>
                </a:solidFill>
                <a:effectLst/>
                <a:latin typeface="Inter"/>
              </a:rPr>
              <a:t>.</a:t>
            </a:r>
            <a:endParaRPr lang="fr-FR" b="0" i="0" dirty="0">
              <a:solidFill>
                <a:schemeClr val="bg1"/>
              </a:solidFill>
              <a:effectLst/>
              <a:latin typeface="Inter"/>
            </a:endParaRP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7C0F5E88-8D15-EAD2-DB91-CAAD780D15E6}"/>
              </a:ext>
            </a:extLst>
          </p:cNvPr>
          <p:cNvSpPr txBox="1">
            <a:spLocks/>
          </p:cNvSpPr>
          <p:nvPr/>
        </p:nvSpPr>
        <p:spPr>
          <a:xfrm>
            <a:off x="7141271" y="5697891"/>
            <a:ext cx="4312534" cy="8129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00B0F0"/>
                </a:solidFill>
                <a:latin typeface="Inter"/>
              </a:rPr>
              <a:t>Choix des données à analyser</a:t>
            </a:r>
          </a:p>
          <a:p>
            <a:r>
              <a:rPr lang="fr-FR" dirty="0">
                <a:solidFill>
                  <a:srgbClr val="00B0F0"/>
                </a:solidFill>
                <a:latin typeface="Inter"/>
              </a:rPr>
              <a:t>Langage à utiliser (R ou Python) </a:t>
            </a:r>
            <a:endParaRPr lang="fr-FR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307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282B19C-D5B0-83BD-4FA5-5C8EDEF2C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224" y="1233376"/>
            <a:ext cx="8875909" cy="511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813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8CFC9AF-33CC-5FC6-85C3-B66EAB638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F88FF4-7DCF-177C-2826-97C24418D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396" y="1424762"/>
            <a:ext cx="11669233" cy="2874985"/>
          </a:xfrm>
        </p:spPr>
        <p:txBody>
          <a:bodyPr>
            <a:normAutofit/>
          </a:bodyPr>
          <a:lstStyle/>
          <a:p>
            <a:pPr algn="ctr"/>
            <a:r>
              <a:rPr lang="fr-FR" sz="6000" b="1" u="sng" dirty="0">
                <a:solidFill>
                  <a:schemeClr val="bg1"/>
                </a:solidFill>
              </a:rPr>
              <a:t>ACP</a:t>
            </a:r>
            <a:r>
              <a:rPr lang="fr-FR" sz="6000" b="1" dirty="0">
                <a:solidFill>
                  <a:schemeClr val="bg1"/>
                </a:solidFill>
              </a:rPr>
              <a:t> : </a:t>
            </a:r>
            <a:br>
              <a:rPr lang="fr-FR" sz="6000" b="1" dirty="0">
                <a:solidFill>
                  <a:schemeClr val="bg1"/>
                </a:solidFill>
              </a:rPr>
            </a:br>
            <a:r>
              <a:rPr lang="fr-FR" sz="6000" b="1" dirty="0">
                <a:solidFill>
                  <a:schemeClr val="bg1"/>
                </a:solidFill>
              </a:rPr>
              <a:t>Analyse en composantes principales</a:t>
            </a:r>
          </a:p>
        </p:txBody>
      </p:sp>
    </p:spTree>
    <p:extLst>
      <p:ext uri="{BB962C8B-B14F-4D97-AF65-F5344CB8AC3E}">
        <p14:creationId xmlns:p14="http://schemas.microsoft.com/office/powerpoint/2010/main" val="31009476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3F2C07E-FCD0-01CB-2B84-896076208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E5C7B25E-3CD9-4038-BD30-323E4EE75BB3}"/>
              </a:ext>
            </a:extLst>
          </p:cNvPr>
          <p:cNvSpPr txBox="1"/>
          <p:nvPr/>
        </p:nvSpPr>
        <p:spPr>
          <a:xfrm>
            <a:off x="786809" y="1392865"/>
            <a:ext cx="107814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600" dirty="0">
                <a:solidFill>
                  <a:schemeClr val="bg1"/>
                </a:solidFill>
              </a:rPr>
              <a:t>Elle permet de dégager rapidement les principales tendances de votre échantillon, en diminuant le nombre de variables nécessaires à la représentation de vos données, tout en perdant le moins d’informations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C2C2CA8-002A-F5E1-2521-A176D5B7B2C5}"/>
              </a:ext>
            </a:extLst>
          </p:cNvPr>
          <p:cNvSpPr txBox="1"/>
          <p:nvPr/>
        </p:nvSpPr>
        <p:spPr>
          <a:xfrm>
            <a:off x="6198782" y="478466"/>
            <a:ext cx="4582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</a:rPr>
              <a:t>Qu’est-ce que l’ACP ?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A958BDF-ED39-E147-540D-21DFBE65E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70" y="2312108"/>
            <a:ext cx="10438294" cy="422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407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C3AA7AC-C4C3-1565-E845-F174D4D14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313" y="311886"/>
            <a:ext cx="5095973" cy="64022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ACP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9A1EDFC-B935-7420-7DD1-6FAA836A0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362" y="4695458"/>
            <a:ext cx="8505078" cy="1211974"/>
          </a:xfrm>
          <a:prstGeom prst="rect">
            <a:avLst/>
          </a:prstGeom>
          <a:noFill/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EAE247D-06D9-2963-BF77-9063F59FA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290" y="1734532"/>
            <a:ext cx="8968314" cy="30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649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9E167C1-747D-8CE2-7C9F-224F506A0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9437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944D062-EAA5-645D-8EE9-5AD9CDC35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28" y="126830"/>
            <a:ext cx="11563944" cy="660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395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703162C-1010-25AC-F9FF-B7657CC2F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75" y="47451"/>
            <a:ext cx="11652849" cy="676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986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C968A2D-A00A-0C76-B460-35F97504B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9" y="22050"/>
            <a:ext cx="12091021" cy="681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9670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8DD63F8-29F9-BCC6-96FA-F04BDEC9C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0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92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F4EFBE5-EE3F-99FF-063E-8F0AE568A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62131" cy="680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80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C3507C-7547-B24C-FA66-07BD650A6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RESULTATS ATTENDUS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DC3A7C-E387-7093-D25A-EC99AB682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6916" y="2194561"/>
            <a:ext cx="10232021" cy="3789550"/>
          </a:xfrm>
        </p:spPr>
        <p:txBody>
          <a:bodyPr/>
          <a:lstStyle/>
          <a:p>
            <a:pPr marL="457200" indent="-457200" algn="l">
              <a:buFont typeface="+mj-lt"/>
              <a:buAutoNum type="arabicPeriod"/>
            </a:pPr>
            <a:r>
              <a:rPr lang="fr-FR" b="0" i="0" dirty="0">
                <a:solidFill>
                  <a:schemeClr val="accent6"/>
                </a:solidFill>
                <a:effectLst/>
                <a:latin typeface="+mj-lt"/>
              </a:rPr>
              <a:t>un notebook contenant la préparation, le nettoyage et l’analyse exploratoire des données</a:t>
            </a:r>
          </a:p>
          <a:p>
            <a:pPr marL="457200" indent="-457200" algn="l">
              <a:buFont typeface="+mj-lt"/>
              <a:buAutoNum type="arabicPeriod"/>
            </a:pPr>
            <a:r>
              <a:rPr lang="fr-FR" b="0" i="0" dirty="0">
                <a:solidFill>
                  <a:schemeClr val="accent1"/>
                </a:solidFill>
                <a:effectLst/>
                <a:latin typeface="+mj-lt"/>
              </a:rPr>
              <a:t>un notebook contenant le/les clusterings effectués, et les différentes visualisations associées</a:t>
            </a:r>
          </a:p>
          <a:p>
            <a:pPr marL="457200" indent="-457200" algn="l">
              <a:buFont typeface="+mj-lt"/>
              <a:buAutoNum type="arabicPeriod"/>
            </a:pPr>
            <a:r>
              <a:rPr lang="fr-FR" b="0" i="0" dirty="0">
                <a:solidFill>
                  <a:srgbClr val="00B050"/>
                </a:solidFill>
                <a:effectLst/>
                <a:latin typeface="+mj-lt"/>
              </a:rPr>
              <a:t>une présentation qui récapitule les points suivants : 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0B050"/>
                </a:solidFill>
                <a:effectLst/>
                <a:latin typeface="+mj-lt"/>
              </a:rPr>
              <a:t>le contexte du projet de data analyse 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0B050"/>
                </a:solidFill>
                <a:effectLst/>
                <a:latin typeface="+mj-lt"/>
              </a:rPr>
              <a:t>votre démarche (sans entrer dans les détails mathématiques, mais en vulgarisant les sujets abordés) 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0B050"/>
                </a:solidFill>
                <a:effectLst/>
                <a:latin typeface="+mj-lt"/>
              </a:rPr>
              <a:t>vos résultats et recommandations</a:t>
            </a:r>
          </a:p>
        </p:txBody>
      </p:sp>
    </p:spTree>
    <p:extLst>
      <p:ext uri="{BB962C8B-B14F-4D97-AF65-F5344CB8AC3E}">
        <p14:creationId xmlns:p14="http://schemas.microsoft.com/office/powerpoint/2010/main" val="38953336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7265922-1C36-5266-113C-5E1E3DBB5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2642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982BEE0-8907-A7FD-70CA-75B478648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31" y="4606897"/>
            <a:ext cx="10871469" cy="107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492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1AA85B5-EC5F-9BD8-428B-DD4414B41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5" y="37925"/>
            <a:ext cx="12046569" cy="678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643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1165925-037B-C05D-0518-C52B2C6D4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9" y="41101"/>
            <a:ext cx="12078321" cy="677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3672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F2FA55-DC7D-D6C5-8F64-C9A54BB13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9600" b="1" dirty="0">
                <a:solidFill>
                  <a:schemeClr val="bg1"/>
                </a:solidFill>
              </a:rPr>
              <a:t>K-MEANS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77EB148-0E2A-F618-6085-1C10168D0B05}"/>
              </a:ext>
            </a:extLst>
          </p:cNvPr>
          <p:cNvSpPr txBox="1"/>
          <p:nvPr/>
        </p:nvSpPr>
        <p:spPr>
          <a:xfrm>
            <a:off x="3091416" y="3648370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i="0" u="none" strike="noStrike" dirty="0">
                <a:effectLst/>
                <a:latin typeface="Roboto" panose="02000000000000000000" pitchFamily="2" charset="0"/>
                <a:hlinkClick r:id="rId2"/>
              </a:rPr>
              <a:t>https://statquest.org/video-index/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39122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1476A9-33B0-53EF-B506-1BB1C3EAF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3879" y="0"/>
            <a:ext cx="8610600" cy="1293028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K-MEANS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9FB402-94A9-FD40-9A6E-5A74DCA27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616" y="1423686"/>
            <a:ext cx="10820400" cy="4702402"/>
          </a:xfrm>
        </p:spPr>
        <p:txBody>
          <a:bodyPr>
            <a:normAutofit lnSpcReduction="10000"/>
          </a:bodyPr>
          <a:lstStyle/>
          <a:p>
            <a:r>
              <a:rPr lang="fr-FR" dirty="0">
                <a:solidFill>
                  <a:schemeClr val="bg1"/>
                </a:solidFill>
              </a:rPr>
              <a:t>L’une des plus simples et plus commune méthode pour l’analyse en « cluster »</a:t>
            </a:r>
          </a:p>
          <a:p>
            <a:r>
              <a:rPr lang="fr-FR" dirty="0">
                <a:solidFill>
                  <a:schemeClr val="bg1"/>
                </a:solidFill>
              </a:rPr>
              <a:t>La méthode K-</a:t>
            </a:r>
            <a:r>
              <a:rPr lang="fr-FR" dirty="0" err="1">
                <a:solidFill>
                  <a:schemeClr val="bg1"/>
                </a:solidFill>
              </a:rPr>
              <a:t>means</a:t>
            </a:r>
            <a:r>
              <a:rPr lang="fr-FR" dirty="0">
                <a:solidFill>
                  <a:schemeClr val="bg1"/>
                </a:solidFill>
              </a:rPr>
              <a:t> regroupe les points de données dans un nombre donné de groupes</a:t>
            </a:r>
          </a:p>
          <a:p>
            <a:pPr lvl="1"/>
            <a:r>
              <a:rPr lang="fr-FR" dirty="0">
                <a:solidFill>
                  <a:schemeClr val="bg1"/>
                </a:solidFill>
              </a:rPr>
              <a:t>Pour ce faire tu dois définir le nombre de clusters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Comment cela fonctionne ?</a:t>
            </a:r>
          </a:p>
          <a:p>
            <a:r>
              <a:rPr lang="fr-FR" b="1" u="sng" dirty="0">
                <a:solidFill>
                  <a:schemeClr val="bg1"/>
                </a:solidFill>
              </a:rPr>
              <a:t>5 étapes vers le regroupement :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</a:rPr>
              <a:t>Définir le nombre de cluster c’est le k de k-</a:t>
            </a:r>
            <a:r>
              <a:rPr lang="fr-FR" dirty="0" err="1">
                <a:solidFill>
                  <a:schemeClr val="bg1"/>
                </a:solidFill>
              </a:rPr>
              <a:t>means</a:t>
            </a:r>
            <a:r>
              <a:rPr lang="fr-FR" dirty="0">
                <a:solidFill>
                  <a:schemeClr val="bg1"/>
                </a:solidFill>
              </a:rPr>
              <a:t>; k= indiquer le nombre de groupe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</a:rPr>
              <a:t>Définir les centres des clusters de manière aléatoire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</a:rPr>
              <a:t>Assigner des points à des groupes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</a:rPr>
              <a:t>Calculer le centre de chaque cluster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</a:rPr>
              <a:t>Assigner des points aux nouveaux groupes</a:t>
            </a:r>
          </a:p>
        </p:txBody>
      </p:sp>
    </p:spTree>
    <p:extLst>
      <p:ext uri="{BB962C8B-B14F-4D97-AF65-F5344CB8AC3E}">
        <p14:creationId xmlns:p14="http://schemas.microsoft.com/office/powerpoint/2010/main" val="39002505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3B08C312-02C1-12B7-64DC-03795F38A986}"/>
              </a:ext>
            </a:extLst>
          </p:cNvPr>
          <p:cNvSpPr txBox="1"/>
          <p:nvPr/>
        </p:nvSpPr>
        <p:spPr>
          <a:xfrm>
            <a:off x="4151903" y="391597"/>
            <a:ext cx="7455306" cy="3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Comment déterminer quelle valeur utiliser pour k ?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D20A3B1-EFAE-0AA8-A549-77F67E1C1B1A}"/>
              </a:ext>
            </a:extLst>
          </p:cNvPr>
          <p:cNvSpPr txBox="1"/>
          <p:nvPr/>
        </p:nvSpPr>
        <p:spPr>
          <a:xfrm>
            <a:off x="4327451" y="891089"/>
            <a:ext cx="7368364" cy="1989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rgbClr val="0070C0"/>
                </a:solidFill>
              </a:rPr>
              <a:t>K=1 c’est le plus mauvais scénario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rgbClr val="0070C0"/>
                </a:solidFill>
              </a:rPr>
              <a:t>K=2 c’est mieux et on peut quantifier l’amélioration en comparant la variation totale au sein de 2 clusters à k=1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rgbClr val="0070C0"/>
                </a:solidFill>
              </a:rPr>
              <a:t>K=3 est encore mieux ! Nous pouvons quantifier l’amélioration en comparant la variation totale au sein de 3 clusters à k=2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rgbClr val="0070C0"/>
                </a:solidFill>
              </a:rPr>
              <a:t>K=4, la variation totale au sein de chaque groupe est inférieure à k=3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9DB6976-1777-E87D-DF17-EDCDB1C62E12}"/>
              </a:ext>
            </a:extLst>
          </p:cNvPr>
          <p:cNvSpPr txBox="1"/>
          <p:nvPr/>
        </p:nvSpPr>
        <p:spPr>
          <a:xfrm>
            <a:off x="536461" y="3421275"/>
            <a:ext cx="64485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/>
                </a:solidFill>
                <a:latin typeface="Abadi" panose="020B0604020104020204" pitchFamily="34" charset="0"/>
              </a:rPr>
              <a:t>A chaque fois que nous ajoutons un nouveau cluster, la variation totale au sein de chaque groupe est inférieure à celle d’avant. Et quand il y a seulement 1 point par groupe, la variation = 0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/>
                </a:solidFill>
                <a:latin typeface="Abadi" panose="020B0604020104020204" pitchFamily="34" charset="0"/>
              </a:rPr>
              <a:t>Cependant, si nous représentons la réduction de la variance par valeur pour k, nous constatons qu’ il y a une énorme réduction de la variation avec k=3, mais après cela, la variation ne diminue plus aussi rapidement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F60E455-A31F-31B0-E104-EC369FD21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729" y="3267294"/>
            <a:ext cx="4487868" cy="297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508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DEF3CC61-8127-6E6E-4D02-EBED2C9851E8}"/>
              </a:ext>
            </a:extLst>
          </p:cNvPr>
          <p:cNvSpPr txBox="1"/>
          <p:nvPr/>
        </p:nvSpPr>
        <p:spPr>
          <a:xfrm>
            <a:off x="4430234" y="546759"/>
            <a:ext cx="7410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Quelle est la différence entre K-</a:t>
            </a:r>
            <a:r>
              <a:rPr lang="fr-FR" sz="2000" b="1" dirty="0" err="1">
                <a:solidFill>
                  <a:schemeClr val="bg1"/>
                </a:solidFill>
              </a:rPr>
              <a:t>means</a:t>
            </a:r>
            <a:r>
              <a:rPr lang="fr-FR" sz="2000" b="1" dirty="0">
                <a:solidFill>
                  <a:schemeClr val="bg1"/>
                </a:solidFill>
              </a:rPr>
              <a:t> et le </a:t>
            </a:r>
            <a:r>
              <a:rPr lang="fr-FR" sz="2000" b="1" i="0" dirty="0">
                <a:solidFill>
                  <a:srgbClr val="271A38"/>
                </a:solidFill>
                <a:effectLst/>
                <a:latin typeface="+mj-lt"/>
              </a:rPr>
              <a:t>clustering hiérarchique ?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A358015-EE95-6E4F-0FEA-CBD429999B47}"/>
              </a:ext>
            </a:extLst>
          </p:cNvPr>
          <p:cNvSpPr txBox="1"/>
          <p:nvPr/>
        </p:nvSpPr>
        <p:spPr>
          <a:xfrm>
            <a:off x="871870" y="1956391"/>
            <a:ext cx="106750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Le clustering « K-</a:t>
            </a:r>
            <a:r>
              <a:rPr lang="fr-FR" b="1" dirty="0" err="1">
                <a:solidFill>
                  <a:schemeClr val="accent5">
                    <a:lumMod val="75000"/>
                  </a:schemeClr>
                </a:solidFill>
              </a:rPr>
              <a:t>means</a:t>
            </a: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 » tente spécifiquement de placer les données dans le nombre de groupes que vous lui indiquez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accent5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fr-FR" b="1" dirty="0">
              <a:solidFill>
                <a:schemeClr val="accent5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Le clustering hiérarchique vous indique simplement, par paire, quelles sont les deux choses les plus similaires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7BC7A3B-9C26-A24B-8DB6-B07F93963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670" y="2589236"/>
            <a:ext cx="6655142" cy="55247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472180D-E20D-F176-8CB2-0DF52D9CC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817" y="4048232"/>
            <a:ext cx="6413830" cy="156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567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A9DCB8CF-E336-A29A-8C44-D48D154607DC}"/>
              </a:ext>
            </a:extLst>
          </p:cNvPr>
          <p:cNvSpPr txBox="1"/>
          <p:nvPr/>
        </p:nvSpPr>
        <p:spPr>
          <a:xfrm>
            <a:off x="3718737" y="787937"/>
            <a:ext cx="8083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Et si nos données ne sont pas représentées sur une droite numérique ?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61E5EEE-FBA4-6124-3056-FB5F03DAB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52" y="971536"/>
            <a:ext cx="2347685" cy="146331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A957C7E-2C2E-CA33-C595-A32B6FC9C06C}"/>
              </a:ext>
            </a:extLst>
          </p:cNvPr>
          <p:cNvSpPr txBox="1"/>
          <p:nvPr/>
        </p:nvSpPr>
        <p:spPr>
          <a:xfrm>
            <a:off x="3742660" y="2881423"/>
            <a:ext cx="3519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Juste comme avant, vous choisissez 3 points au hasard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8235A64-84E3-CEB8-5AA8-4642740FF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670" y="2690626"/>
            <a:ext cx="2328217" cy="155214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EF7331C-362A-1635-261B-9B8A126F2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463" y="4316817"/>
            <a:ext cx="2505589" cy="173747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877177EA-8753-4B7A-597F-78BF05110388}"/>
              </a:ext>
            </a:extLst>
          </p:cNvPr>
          <p:cNvSpPr txBox="1"/>
          <p:nvPr/>
        </p:nvSpPr>
        <p:spPr>
          <a:xfrm>
            <a:off x="3703674" y="4820092"/>
            <a:ext cx="4408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Nous utilisons la distance Euclidienne. En 2 dimensions, la distance Euclidienne est la même chose que le théorème de Pythagore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5FD5673-66DD-7440-D220-55F8A652A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9940" y="1967656"/>
            <a:ext cx="3373614" cy="237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138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95B0549-5969-3DC1-AF83-1B2B1E78A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E19CD903-63B2-657E-818D-CCB186B6CF0C}"/>
              </a:ext>
            </a:extLst>
          </p:cNvPr>
          <p:cNvSpPr txBox="1"/>
          <p:nvPr/>
        </p:nvSpPr>
        <p:spPr>
          <a:xfrm>
            <a:off x="3718737" y="787937"/>
            <a:ext cx="8083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Et si nos données ne sont pas représentées sur une droite numérique ?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6953D65-A57E-729A-5134-71D7089534C4}"/>
              </a:ext>
            </a:extLst>
          </p:cNvPr>
          <p:cNvSpPr txBox="1"/>
          <p:nvPr/>
        </p:nvSpPr>
        <p:spPr>
          <a:xfrm>
            <a:off x="4253023" y="2083981"/>
            <a:ext cx="4114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Comme avant, nous assignons le point au groupe le plus proche 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91C437B-5A68-AC19-C79E-5F483234F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941" y="1562837"/>
            <a:ext cx="2884515" cy="203196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858A736-FB2E-F497-7013-1B853742B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525" y="3830546"/>
            <a:ext cx="2815770" cy="206693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9D0D595-AE0E-7A50-F5BB-28B068525F08}"/>
              </a:ext>
            </a:extLst>
          </p:cNvPr>
          <p:cNvSpPr txBox="1"/>
          <p:nvPr/>
        </p:nvSpPr>
        <p:spPr>
          <a:xfrm>
            <a:off x="4394791" y="4214037"/>
            <a:ext cx="4114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Comme avant, nous calculons ensuite le centre de chaque groupe et </a:t>
            </a:r>
            <a:r>
              <a:rPr lang="fr-FR" dirty="0" err="1">
                <a:solidFill>
                  <a:schemeClr val="bg1"/>
                </a:solidFill>
              </a:rPr>
              <a:t>recluster</a:t>
            </a:r>
            <a:r>
              <a:rPr lang="fr-FR" dirty="0">
                <a:solidFill>
                  <a:schemeClr val="bg1"/>
                </a:solidFill>
              </a:rPr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17136708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DD5A88B-2E88-F779-6D7C-E0CB1CBCF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B54C08AC-6FE0-F777-D4B2-F9FAB773D514}"/>
              </a:ext>
            </a:extLst>
          </p:cNvPr>
          <p:cNvSpPr txBox="1"/>
          <p:nvPr/>
        </p:nvSpPr>
        <p:spPr>
          <a:xfrm>
            <a:off x="3718737" y="787937"/>
            <a:ext cx="8083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Et si nos données ne sont pas représentées sur une droite numérique ?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07A3E1C-0011-CE6C-4A6F-998F53CF42D9}"/>
              </a:ext>
            </a:extLst>
          </p:cNvPr>
          <p:cNvSpPr txBox="1"/>
          <p:nvPr/>
        </p:nvSpPr>
        <p:spPr>
          <a:xfrm>
            <a:off x="5143500" y="2690887"/>
            <a:ext cx="60977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bien que cela semble correct, l'ordinateur ne le sait pas tant qu'il n'a pas effectué le regroupement plusieurs fois.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9384265-C5A0-DEE3-BB0E-591A71A5F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31" y="2147776"/>
            <a:ext cx="3586093" cy="256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849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A978E791-BE2E-CC16-5A3B-034450F652F8}"/>
              </a:ext>
            </a:extLst>
          </p:cNvPr>
          <p:cNvSpPr txBox="1"/>
          <p:nvPr/>
        </p:nvSpPr>
        <p:spPr>
          <a:xfrm>
            <a:off x="1886674" y="2543553"/>
            <a:ext cx="1011627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chemeClr val="bg1"/>
                </a:solidFill>
                <a:effectLst/>
                <a:latin typeface="+mj-lt"/>
              </a:rPr>
              <a:t> Appréhender les espaces vectoriels euclidiens.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chemeClr val="bg1"/>
                </a:solidFill>
                <a:effectLst/>
                <a:latin typeface="+mj-lt"/>
              </a:rPr>
              <a:t> Réaliser une réduction de dimension.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chemeClr val="bg1"/>
                </a:solidFill>
                <a:effectLst/>
                <a:latin typeface="+mj-lt"/>
              </a:rPr>
              <a:t> Interpréter une analyse en composantes principales (ACP).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chemeClr val="bg1"/>
                </a:solidFill>
                <a:effectLst/>
                <a:latin typeface="+mj-lt"/>
              </a:rPr>
              <a:t> Réaliser une ACP.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chemeClr val="bg1"/>
                </a:solidFill>
                <a:effectLst/>
                <a:latin typeface="+mj-lt"/>
              </a:rPr>
              <a:t> Utiliser un algorithme de clustering (k-</a:t>
            </a:r>
            <a:r>
              <a:rPr lang="fr-FR" sz="2400" b="0" i="0" dirty="0" err="1">
                <a:solidFill>
                  <a:schemeClr val="bg1"/>
                </a:solidFill>
                <a:effectLst/>
                <a:latin typeface="+mj-lt"/>
              </a:rPr>
              <a:t>means</a:t>
            </a:r>
            <a:r>
              <a:rPr lang="fr-FR" sz="2400" b="0" i="0" dirty="0">
                <a:solidFill>
                  <a:schemeClr val="bg1"/>
                </a:solidFill>
                <a:effectLst/>
                <a:latin typeface="+mj-lt"/>
              </a:rPr>
              <a:t>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chemeClr val="bg1"/>
                </a:solidFill>
                <a:effectLst/>
                <a:latin typeface="+mj-lt"/>
              </a:rPr>
              <a:t> Réaliser une classification hiérarchique.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5E684C1D-5F62-2D48-1E0A-E893ED219562}"/>
              </a:ext>
            </a:extLst>
          </p:cNvPr>
          <p:cNvSpPr txBox="1">
            <a:spLocks/>
          </p:cNvSpPr>
          <p:nvPr/>
        </p:nvSpPr>
        <p:spPr>
          <a:xfrm>
            <a:off x="2907174" y="1169487"/>
            <a:ext cx="8610600" cy="856082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OBJECTIFS PEDAGOGIQUES</a:t>
            </a:r>
          </a:p>
        </p:txBody>
      </p:sp>
    </p:spTree>
    <p:extLst>
      <p:ext uri="{BB962C8B-B14F-4D97-AF65-F5344CB8AC3E}">
        <p14:creationId xmlns:p14="http://schemas.microsoft.com/office/powerpoint/2010/main" val="34918687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138F55D-EE6B-93A1-AAEF-67A63E0F2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ECC5B451-E637-C830-B9E5-A95C4ACDAB6E}"/>
              </a:ext>
            </a:extLst>
          </p:cNvPr>
          <p:cNvSpPr txBox="1"/>
          <p:nvPr/>
        </p:nvSpPr>
        <p:spPr>
          <a:xfrm>
            <a:off x="3718737" y="787937"/>
            <a:ext cx="8083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Et si nos données sont une </a:t>
            </a:r>
            <a:r>
              <a:rPr lang="fr-FR" b="1" dirty="0" err="1">
                <a:solidFill>
                  <a:schemeClr val="bg1"/>
                </a:solidFill>
              </a:rPr>
              <a:t>heatmap</a:t>
            </a:r>
            <a:r>
              <a:rPr lang="fr-FR" b="1" dirty="0">
                <a:solidFill>
                  <a:schemeClr val="bg1"/>
                </a:solidFill>
              </a:rPr>
              <a:t> ?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435BA75-DD42-BF48-51CE-2AD1977F1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03" y="1756128"/>
            <a:ext cx="7645793" cy="353713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3A1BA9A-88EE-B146-A9E8-1A5CBE685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7840" y="1561043"/>
            <a:ext cx="2832246" cy="377844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3B2B271-12B6-3693-6434-ECFE396FB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2292" y="5438092"/>
            <a:ext cx="2743341" cy="72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3663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23C4F66-34E1-6E99-DC17-D84A2A996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6BE9CD59-FD9B-0282-73FC-186D56E3F474}"/>
              </a:ext>
            </a:extLst>
          </p:cNvPr>
          <p:cNvSpPr txBox="1"/>
          <p:nvPr/>
        </p:nvSpPr>
        <p:spPr>
          <a:xfrm>
            <a:off x="3718737" y="787937"/>
            <a:ext cx="8083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Et si nos données sont une </a:t>
            </a:r>
            <a:r>
              <a:rPr lang="fr-FR" b="1" dirty="0" err="1">
                <a:solidFill>
                  <a:schemeClr val="bg1"/>
                </a:solidFill>
              </a:rPr>
              <a:t>heatmap</a:t>
            </a:r>
            <a:r>
              <a:rPr lang="fr-FR" b="1" dirty="0">
                <a:solidFill>
                  <a:schemeClr val="bg1"/>
                </a:solidFill>
              </a:rPr>
              <a:t> ?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F95A569-0185-1457-06C8-63A8712F4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807" y="1278621"/>
            <a:ext cx="4005001" cy="509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882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1A974D-F960-9C37-57BF-D6F751A5D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7645" y="995867"/>
            <a:ext cx="8610600" cy="1293028"/>
          </a:xfrm>
        </p:spPr>
        <p:txBody>
          <a:bodyPr anchor="ctr">
            <a:norm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LA POULE QUI CHANTE</a:t>
            </a:r>
          </a:p>
        </p:txBody>
      </p:sp>
      <p:pic>
        <p:nvPicPr>
          <p:cNvPr id="4" name="Graphique 3" descr="Poulet contour">
            <a:extLst>
              <a:ext uri="{FF2B5EF4-FFF2-40B4-BE49-F238E27FC236}">
                <a16:creationId xmlns:a16="http://schemas.microsoft.com/office/drawing/2014/main" id="{1D4F2FB0-1CA9-4658-7B60-F179F02AC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689" y="280875"/>
            <a:ext cx="5903087" cy="590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602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6887059-537B-6C26-6CEA-727E8D495EBB}"/>
              </a:ext>
            </a:extLst>
          </p:cNvPr>
          <p:cNvSpPr txBox="1"/>
          <p:nvPr/>
        </p:nvSpPr>
        <p:spPr>
          <a:xfrm>
            <a:off x="3385627" y="340366"/>
            <a:ext cx="47856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>
                <a:solidFill>
                  <a:schemeClr val="bg1"/>
                </a:solidFill>
              </a:rPr>
              <a:t>Méthodes Factorielles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/>
                </a:solidFill>
              </a:rPr>
              <a:t>ACP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>
                <a:solidFill>
                  <a:schemeClr val="bg1"/>
                </a:solidFill>
              </a:rPr>
              <a:t>Méthodes de classification non supervisée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/>
                </a:solidFill>
              </a:rPr>
              <a:t>Clustering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/>
                </a:solidFill>
              </a:rPr>
              <a:t>K-</a:t>
            </a:r>
            <a:r>
              <a:rPr lang="fr-FR" dirty="0" err="1">
                <a:solidFill>
                  <a:schemeClr val="bg1"/>
                </a:solidFill>
              </a:rPr>
              <a:t>means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Accolade fermante 2">
            <a:extLst>
              <a:ext uri="{FF2B5EF4-FFF2-40B4-BE49-F238E27FC236}">
                <a16:creationId xmlns:a16="http://schemas.microsoft.com/office/drawing/2014/main" id="{B80916C6-441F-51F2-D1DB-80A61669967B}"/>
              </a:ext>
            </a:extLst>
          </p:cNvPr>
          <p:cNvSpPr/>
          <p:nvPr/>
        </p:nvSpPr>
        <p:spPr>
          <a:xfrm>
            <a:off x="8340916" y="386499"/>
            <a:ext cx="331744" cy="177484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3EE4861-BDDE-E983-EEB0-32562FFAC20A}"/>
              </a:ext>
            </a:extLst>
          </p:cNvPr>
          <p:cNvSpPr txBox="1"/>
          <p:nvPr/>
        </p:nvSpPr>
        <p:spPr>
          <a:xfrm>
            <a:off x="8929992" y="492699"/>
            <a:ext cx="28280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Simplifier les données pour faciliter ensuite leur analyse par la réduction de notre échantillon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38C7A9B-EB8B-02E0-2527-A3CEF613506E}"/>
              </a:ext>
            </a:extLst>
          </p:cNvPr>
          <p:cNvSpPr txBox="1"/>
          <p:nvPr/>
        </p:nvSpPr>
        <p:spPr>
          <a:xfrm>
            <a:off x="1412016" y="2484663"/>
            <a:ext cx="1030159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accent5">
                    <a:lumMod val="75000"/>
                  </a:schemeClr>
                </a:solidFill>
              </a:rPr>
              <a:t>ACP a pour but de réduire le nombre de variables, donc de colonnes en trouvant d’autres variables qui synthétisent plusieurs variables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accent5">
                    <a:lumMod val="75000"/>
                  </a:schemeClr>
                </a:solidFill>
              </a:rPr>
              <a:t>en perdant le moins possible d’information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u="sng" dirty="0">
                <a:solidFill>
                  <a:schemeClr val="accent2"/>
                </a:solidFill>
              </a:rPr>
              <a:t>L’ACP a 2 objectifs : </a:t>
            </a:r>
          </a:p>
          <a:p>
            <a:pPr lvl="1"/>
            <a:endParaRPr lang="fr-FR" sz="1400" dirty="0">
              <a:solidFill>
                <a:schemeClr val="accent5">
                  <a:lumMod val="75000"/>
                </a:schemeClr>
              </a:solidFill>
            </a:endParaRPr>
          </a:p>
          <a:p>
            <a:pPr lvl="1"/>
            <a:endParaRPr lang="fr-FR" sz="1400" dirty="0">
              <a:solidFill>
                <a:schemeClr val="accent5">
                  <a:lumMod val="75000"/>
                </a:schemeClr>
              </a:solidFill>
            </a:endParaRPr>
          </a:p>
          <a:p>
            <a:pPr lvl="1"/>
            <a:endParaRPr lang="fr-FR" sz="1400" dirty="0">
              <a:solidFill>
                <a:schemeClr val="accent5">
                  <a:lumMod val="75000"/>
                </a:schemeClr>
              </a:solidFill>
            </a:endParaRPr>
          </a:p>
          <a:p>
            <a:pPr lvl="1"/>
            <a:endParaRPr lang="fr-FR" sz="1400" dirty="0">
              <a:solidFill>
                <a:schemeClr val="accent5">
                  <a:lumMod val="75000"/>
                </a:schemeClr>
              </a:solidFill>
            </a:endParaRPr>
          </a:p>
          <a:p>
            <a:pPr lvl="1"/>
            <a:endParaRPr lang="fr-FR" sz="1400" dirty="0">
              <a:solidFill>
                <a:schemeClr val="accent5">
                  <a:lumMod val="75000"/>
                </a:schemeClr>
              </a:solidFill>
            </a:endParaRPr>
          </a:p>
          <a:p>
            <a:pPr lvl="1"/>
            <a:endParaRPr lang="fr-FR" sz="1400" dirty="0">
              <a:solidFill>
                <a:schemeClr val="accent5">
                  <a:lumMod val="75000"/>
                </a:schemeClr>
              </a:solidFill>
            </a:endParaRPr>
          </a:p>
          <a:p>
            <a:pPr lvl="1"/>
            <a:endParaRPr lang="fr-FR" sz="1400" dirty="0">
              <a:solidFill>
                <a:schemeClr val="accent5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accent5">
                    <a:lumMod val="75000"/>
                  </a:schemeClr>
                </a:solidFill>
              </a:rPr>
              <a:t>Le Clustering se chargera de regrouper des individus similaires en plusieurs groupes homogènes, il se chargera de partitionner l’ensemble des individus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accent5">
                    <a:lumMod val="75000"/>
                  </a:schemeClr>
                </a:solidFill>
              </a:rPr>
              <a:t>Regrouper des lignes en 3 groupes homogènes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>
                <a:solidFill>
                  <a:schemeClr val="accent2"/>
                </a:solidFill>
              </a:rPr>
              <a:t>Clustering est très utilisé en Marketing pour segmenter une BDD de clients : ex: former des groupes homogènes et analyser ses caractéristiques (âge, centre d’intérêts, …) permet de cibler des campagnes de marketing, mais il a aussi d’autres applications (en analyse d’images, médecine (classification des maladies, biologie (classification animale, etc)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BE89915-CCD4-6CCA-9EB6-9C16F0942D9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00820" y="3427555"/>
            <a:ext cx="6621885" cy="128855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</p:pic>
      <p:sp>
        <p:nvSpPr>
          <p:cNvPr id="9" name="Accolade ouvrante 8">
            <a:extLst>
              <a:ext uri="{FF2B5EF4-FFF2-40B4-BE49-F238E27FC236}">
                <a16:creationId xmlns:a16="http://schemas.microsoft.com/office/drawing/2014/main" id="{CF23DFD2-5E53-E1E5-1975-E1AAB28F177B}"/>
              </a:ext>
            </a:extLst>
          </p:cNvPr>
          <p:cNvSpPr/>
          <p:nvPr/>
        </p:nvSpPr>
        <p:spPr>
          <a:xfrm>
            <a:off x="2626468" y="486383"/>
            <a:ext cx="447473" cy="172179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964BBBE-1037-E4C2-E690-66482340B579}"/>
              </a:ext>
            </a:extLst>
          </p:cNvPr>
          <p:cNvSpPr txBox="1"/>
          <p:nvPr/>
        </p:nvSpPr>
        <p:spPr>
          <a:xfrm>
            <a:off x="504334" y="1000445"/>
            <a:ext cx="2266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1"/>
                </a:solidFill>
              </a:rPr>
              <a:t>Méthodes non supervisées*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9A25CAC-3F67-02D3-6073-CACA5E6E003A}"/>
              </a:ext>
            </a:extLst>
          </p:cNvPr>
          <p:cNvSpPr txBox="1"/>
          <p:nvPr/>
        </p:nvSpPr>
        <p:spPr>
          <a:xfrm>
            <a:off x="329938" y="6447934"/>
            <a:ext cx="10520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1"/>
                </a:solidFill>
              </a:rPr>
              <a:t>* Consiste à explorer des données sans guide (statistiques exploratoires), elle est une composante des </a:t>
            </a:r>
            <a:r>
              <a:rPr lang="fr-FR" sz="1200" u="sng" dirty="0">
                <a:solidFill>
                  <a:schemeClr val="accent1"/>
                </a:solidFill>
              </a:rPr>
              <a:t>méthodes descriptives</a:t>
            </a:r>
            <a:r>
              <a:rPr lang="fr-FR" sz="1200" dirty="0">
                <a:solidFill>
                  <a:schemeClr val="accent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467799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B0AE341-3939-FDFF-54BC-8C8CF2409F0B}"/>
              </a:ext>
            </a:extLst>
          </p:cNvPr>
          <p:cNvSpPr txBox="1"/>
          <p:nvPr/>
        </p:nvSpPr>
        <p:spPr>
          <a:xfrm>
            <a:off x="1857080" y="1696824"/>
            <a:ext cx="923826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Réaliser une ACP (analyse en composantes principales) sur un échantillon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Définir des individus =&gt; 1 couple (pays, année)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On fait des ACP pour créer des axes principaux qui sont des éléments caractéristiques majeurs des 3 thèmes (économies, social et gouvernance)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i="1" dirty="0">
                <a:solidFill>
                  <a:schemeClr val="bg1"/>
                </a:solidFill>
              </a:rPr>
              <a:t>Ex : créer un axe spécifique des émissions à effets de serre, niveau de formation sur les aspects sociaux, etc</a:t>
            </a:r>
          </a:p>
          <a:p>
            <a:pPr algn="just"/>
            <a:r>
              <a:rPr lang="fr-FR" dirty="0">
                <a:solidFill>
                  <a:schemeClr val="bg1"/>
                </a:solidFill>
              </a:rPr>
              <a:t>=&gt; pour connaître la dynamique des pays à l’intérieur des axes, de l’univers restreint des axes</a:t>
            </a:r>
          </a:p>
          <a:p>
            <a:pPr algn="just"/>
            <a:r>
              <a:rPr lang="fr-FR" dirty="0">
                <a:solidFill>
                  <a:schemeClr val="bg1"/>
                </a:solidFill>
              </a:rPr>
              <a:t>=&gt; dans le cadre de notre objectif, d’évaluer les pays : nous appliquons des techniques de classification ou Clustering telles que K-</a:t>
            </a:r>
            <a:r>
              <a:rPr lang="fr-FR" dirty="0" err="1">
                <a:solidFill>
                  <a:schemeClr val="bg1"/>
                </a:solidFill>
              </a:rPr>
              <a:t>means</a:t>
            </a:r>
            <a:r>
              <a:rPr lang="fr-FR" dirty="0">
                <a:solidFill>
                  <a:schemeClr val="bg1"/>
                </a:solidFill>
              </a:rPr>
              <a:t>, CAH (classification ascendante hiérarchique) pour établir des groupes homogènes sur la base des axes principaux que nous avons calculé/estimé précédemment.</a:t>
            </a:r>
          </a:p>
          <a:p>
            <a:pPr algn="just"/>
            <a:r>
              <a:rPr lang="fr-FR" dirty="0">
                <a:solidFill>
                  <a:schemeClr val="bg1"/>
                </a:solidFill>
              </a:rPr>
              <a:t>=&gt; On réalise des travaux économétriques sur ces groupes homogènes assez poussés pour dire tel typologie de pays est en capacité de répondre à l’implantation de nos usines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86D38E6-95B5-034C-60DA-D3A5FDFA8910}"/>
              </a:ext>
            </a:extLst>
          </p:cNvPr>
          <p:cNvSpPr txBox="1"/>
          <p:nvPr/>
        </p:nvSpPr>
        <p:spPr>
          <a:xfrm>
            <a:off x="5797485" y="216816"/>
            <a:ext cx="48170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0" dirty="0">
                <a:solidFill>
                  <a:schemeClr val="bg1"/>
                </a:solidFill>
              </a:rPr>
              <a:t>ACP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CD6C9BF-0959-9335-F038-FB1C60600A8F}"/>
              </a:ext>
            </a:extLst>
          </p:cNvPr>
          <p:cNvSpPr txBox="1"/>
          <p:nvPr/>
        </p:nvSpPr>
        <p:spPr>
          <a:xfrm>
            <a:off x="8229600" y="1150071"/>
            <a:ext cx="2865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chemeClr val="accent5">
                    <a:lumMod val="75000"/>
                  </a:schemeClr>
                </a:solidFill>
              </a:rPr>
              <a:t>Interview data scientist </a:t>
            </a:r>
          </a:p>
        </p:txBody>
      </p:sp>
    </p:spTree>
    <p:extLst>
      <p:ext uri="{BB962C8B-B14F-4D97-AF65-F5344CB8AC3E}">
        <p14:creationId xmlns:p14="http://schemas.microsoft.com/office/powerpoint/2010/main" val="121435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1BB351A-AA26-5F48-366F-312B355EE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3EAF8C48-D53B-5E21-3C7B-349454B9609E}"/>
              </a:ext>
            </a:extLst>
          </p:cNvPr>
          <p:cNvSpPr txBox="1"/>
          <p:nvPr/>
        </p:nvSpPr>
        <p:spPr>
          <a:xfrm>
            <a:off x="564327" y="660347"/>
            <a:ext cx="9887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i="1" dirty="0">
                <a:solidFill>
                  <a:schemeClr val="bg1"/>
                </a:solidFill>
              </a:rPr>
              <a:t>Espace Euclidien = espace plat ou vectoriel, la somme des angles fait 180°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26AC891-1C0C-75C4-C96C-09173D7DEB28}"/>
              </a:ext>
            </a:extLst>
          </p:cNvPr>
          <p:cNvSpPr txBox="1"/>
          <p:nvPr/>
        </p:nvSpPr>
        <p:spPr>
          <a:xfrm>
            <a:off x="547868" y="302968"/>
            <a:ext cx="1164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Représenter les individus dans un espace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0F5431C-F08E-B551-05D6-E5246490EBD7}"/>
              </a:ext>
            </a:extLst>
          </p:cNvPr>
          <p:cNvSpPr txBox="1"/>
          <p:nvPr/>
        </p:nvSpPr>
        <p:spPr>
          <a:xfrm>
            <a:off x="497712" y="1076444"/>
            <a:ext cx="92713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On décrit un nuage de points dans un espace à 2 dimensions = algèbre linéaire</a:t>
            </a:r>
          </a:p>
          <a:p>
            <a:r>
              <a:rPr lang="fr-FR" dirty="0">
                <a:solidFill>
                  <a:schemeClr val="bg1"/>
                </a:solidFill>
              </a:rPr>
              <a:t>Description du nuage (Forme, répartition, volume, etc) = c’est l’inertie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Forte inertie = difficilement à mettre en rotation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Faible inertie = facilement à mettre en rotation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8EDE86A-D50B-2F4F-1790-559773E89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8186" y="1776655"/>
            <a:ext cx="2222614" cy="2286117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B3CFB402-BFC5-E596-3F22-14BD6BBD59FB}"/>
              </a:ext>
            </a:extLst>
          </p:cNvPr>
          <p:cNvGrpSpPr/>
          <p:nvPr/>
        </p:nvGrpSpPr>
        <p:grpSpPr>
          <a:xfrm>
            <a:off x="729205" y="3599725"/>
            <a:ext cx="8889357" cy="1200329"/>
            <a:chOff x="810228" y="3599726"/>
            <a:chExt cx="8889357" cy="1200329"/>
          </a:xfrm>
        </p:grpSpPr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4AEAD2ED-AE64-93E9-00CA-F597E7F59B13}"/>
                </a:ext>
              </a:extLst>
            </p:cNvPr>
            <p:cNvSpPr txBox="1"/>
            <p:nvPr/>
          </p:nvSpPr>
          <p:spPr>
            <a:xfrm>
              <a:off x="810228" y="3599726"/>
              <a:ext cx="88893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chemeClr val="accent1"/>
                  </a:solidFill>
                </a:rPr>
                <a:t>Chaque point est équivalent à un vecteur, par ex : OA où O est l’origine du repère.</a:t>
              </a:r>
            </a:p>
            <a:p>
              <a:pPr algn="ctr"/>
              <a:r>
                <a:rPr lang="fr-FR" b="1" dirty="0">
                  <a:solidFill>
                    <a:schemeClr val="accent1"/>
                  </a:solidFill>
                </a:rPr>
                <a:t>Donc chaque individu est représenté par un vecteur à 2, 3, 10, 100, 1000 dimensions, autant de dimensions que de variables</a:t>
              </a:r>
            </a:p>
          </p:txBody>
        </p:sp>
        <p:cxnSp>
          <p:nvCxnSpPr>
            <p:cNvPr id="11" name="Connecteur droit avec flèche 10">
              <a:extLst>
                <a:ext uri="{FF2B5EF4-FFF2-40B4-BE49-F238E27FC236}">
                  <a16:creationId xmlns:a16="http://schemas.microsoft.com/office/drawing/2014/main" id="{1A6B20EF-140D-7130-DFE6-2C7B78E329F2}"/>
                </a:ext>
              </a:extLst>
            </p:cNvPr>
            <p:cNvCxnSpPr/>
            <p:nvPr/>
          </p:nvCxnSpPr>
          <p:spPr>
            <a:xfrm>
              <a:off x="6759615" y="3657599"/>
              <a:ext cx="33566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Image 13">
            <a:extLst>
              <a:ext uri="{FF2B5EF4-FFF2-40B4-BE49-F238E27FC236}">
                <a16:creationId xmlns:a16="http://schemas.microsoft.com/office/drawing/2014/main" id="{1ED94978-D2D5-C56A-58B9-7669A23DA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58" y="4902422"/>
            <a:ext cx="1500755" cy="1725357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16699C74-8D13-5B61-428A-1ABF961273D2}"/>
              </a:ext>
            </a:extLst>
          </p:cNvPr>
          <p:cNvSpPr txBox="1"/>
          <p:nvPr/>
        </p:nvSpPr>
        <p:spPr>
          <a:xfrm>
            <a:off x="3049930" y="5504288"/>
            <a:ext cx="19503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0" i="0" dirty="0">
                <a:solidFill>
                  <a:srgbClr val="0070C0"/>
                </a:solidFill>
                <a:effectLst/>
                <a:latin typeface="Inter"/>
              </a:rPr>
              <a:t>les </a:t>
            </a:r>
            <a:r>
              <a:rPr lang="fr-FR" sz="2000" b="1" i="0" dirty="0">
                <a:solidFill>
                  <a:srgbClr val="0070C0"/>
                </a:solidFill>
                <a:effectLst/>
                <a:latin typeface="Inter"/>
              </a:rPr>
              <a:t>composantes</a:t>
            </a:r>
            <a:r>
              <a:rPr lang="fr-FR" sz="2000" b="0" i="0" dirty="0">
                <a:solidFill>
                  <a:srgbClr val="0070C0"/>
                </a:solidFill>
                <a:effectLst/>
                <a:latin typeface="Inter"/>
              </a:rPr>
              <a:t> du vecteur X</a:t>
            </a:r>
            <a:endParaRPr lang="fr-FR" sz="2000" dirty="0">
              <a:solidFill>
                <a:srgbClr val="0070C0"/>
              </a:solidFill>
            </a:endParaRPr>
          </a:p>
        </p:txBody>
      </p:sp>
      <p:sp>
        <p:nvSpPr>
          <p:cNvPr id="17" name="Accolade fermante 16">
            <a:extLst>
              <a:ext uri="{FF2B5EF4-FFF2-40B4-BE49-F238E27FC236}">
                <a16:creationId xmlns:a16="http://schemas.microsoft.com/office/drawing/2014/main" id="{0EFE3024-09A4-846C-1B35-747EDDE85EB9}"/>
              </a:ext>
            </a:extLst>
          </p:cNvPr>
          <p:cNvSpPr/>
          <p:nvPr/>
        </p:nvSpPr>
        <p:spPr>
          <a:xfrm>
            <a:off x="2500131" y="4907666"/>
            <a:ext cx="381965" cy="16551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E9E81CC-F8ED-4C2D-31DD-293A80C367EF}"/>
              </a:ext>
            </a:extLst>
          </p:cNvPr>
          <p:cNvSpPr txBox="1"/>
          <p:nvPr/>
        </p:nvSpPr>
        <p:spPr>
          <a:xfrm>
            <a:off x="7083708" y="5347503"/>
            <a:ext cx="50002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bg1"/>
                </a:solidFill>
                <a:latin typeface="Abadi" panose="020B0604020104020204" pitchFamily="34" charset="0"/>
              </a:rPr>
              <a:t>Chaque composante d’un vecteur doit être un nombre réel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bg1"/>
                </a:solidFill>
                <a:latin typeface="Abadi" panose="020B0604020104020204" pitchFamily="34" charset="0"/>
              </a:rPr>
              <a:t>On associe l’espace vectoriel à un produit scalaire = </a:t>
            </a:r>
            <a:r>
              <a:rPr lang="fr-FR" sz="1600" b="0" i="0" dirty="0">
                <a:solidFill>
                  <a:srgbClr val="271A38"/>
                </a:solidFill>
                <a:effectLst/>
                <a:latin typeface="Abadi" panose="020B0604020104020204" pitchFamily="34" charset="0"/>
              </a:rPr>
              <a:t>Un produit scalaire est une </a:t>
            </a:r>
            <a:r>
              <a:rPr lang="fr-FR" sz="1600" b="1" i="0" dirty="0">
                <a:solidFill>
                  <a:srgbClr val="271A38"/>
                </a:solidFill>
                <a:effectLst/>
                <a:latin typeface="Abadi" panose="020B0604020104020204" pitchFamily="34" charset="0"/>
              </a:rPr>
              <a:t>opération algébrique entre 2 vecteurs</a:t>
            </a:r>
            <a:r>
              <a:rPr lang="fr-FR" sz="1600" b="0" i="0" dirty="0">
                <a:solidFill>
                  <a:srgbClr val="271A38"/>
                </a:solidFill>
                <a:effectLst/>
                <a:latin typeface="Abadi" panose="020B0604020104020204" pitchFamily="34" charset="0"/>
              </a:rPr>
              <a:t>. </a:t>
            </a:r>
            <a:endParaRPr lang="fr-FR" sz="16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6F7E446A-800E-EF47-B84B-0BC69D845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31" y="2662177"/>
            <a:ext cx="7838585" cy="6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821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2616C13-0591-DCE2-6975-671E219D2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678C2BF7-33E5-BFE0-E2A9-8D6E6C8B1527}"/>
              </a:ext>
            </a:extLst>
          </p:cNvPr>
          <p:cNvSpPr txBox="1"/>
          <p:nvPr/>
        </p:nvSpPr>
        <p:spPr>
          <a:xfrm>
            <a:off x="976132" y="314543"/>
            <a:ext cx="10378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chemeClr val="bg1"/>
                </a:solidFill>
              </a:rPr>
              <a:t>Distance euclidienne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28B84C3-A1A3-CF1D-3A05-1AB641F9B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335" y="1451557"/>
            <a:ext cx="2211810" cy="209539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23486E4-91EA-0E7E-0612-4E32FF41774C}"/>
              </a:ext>
            </a:extLst>
          </p:cNvPr>
          <p:cNvSpPr txBox="1"/>
          <p:nvPr/>
        </p:nvSpPr>
        <p:spPr>
          <a:xfrm>
            <a:off x="1898249" y="3958541"/>
            <a:ext cx="83569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C’est la distance entre 2 points A et B, elle peut s’appliquer à des espaces à 2, 3, 4, …100 ou 1000 dimensions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La distance euclidienne fait référence au théorème de Pythagore</a:t>
            </a:r>
          </a:p>
        </p:txBody>
      </p:sp>
    </p:spTree>
    <p:extLst>
      <p:ext uri="{BB962C8B-B14F-4D97-AF65-F5344CB8AC3E}">
        <p14:creationId xmlns:p14="http://schemas.microsoft.com/office/powerpoint/2010/main" val="14543801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24AE34D-372D-9704-AD14-DDB7B2E40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185" y="1458410"/>
            <a:ext cx="8831635" cy="438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4397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94495EA-D35F-5C63-1840-813DC7AC6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348" y="408121"/>
            <a:ext cx="5555849" cy="489268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AA1562C-719B-B9E4-489E-6D359996D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010" y="5309772"/>
            <a:ext cx="5182521" cy="130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3943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5F9EFE-DBE5-35F9-445B-4773A79B1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15" y="301386"/>
            <a:ext cx="10800144" cy="832933"/>
          </a:xfrm>
        </p:spPr>
        <p:txBody>
          <a:bodyPr/>
          <a:lstStyle/>
          <a:p>
            <a:pPr algn="l"/>
            <a:r>
              <a:rPr lang="fr-FR" dirty="0">
                <a:solidFill>
                  <a:schemeClr val="bg1"/>
                </a:solidFill>
              </a:rPr>
              <a:t>PYTHON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9DA73A0-F0FF-08C2-FC4B-C96F39E3F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02" y="1235373"/>
            <a:ext cx="11692898" cy="193271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CD8ACF7-4355-DE38-86CD-5BF9825AF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85" y="4200247"/>
            <a:ext cx="4487406" cy="227552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DF6F855-BC24-6B69-D419-158124926BD3}"/>
              </a:ext>
            </a:extLst>
          </p:cNvPr>
          <p:cNvSpPr txBox="1"/>
          <p:nvPr/>
        </p:nvSpPr>
        <p:spPr>
          <a:xfrm>
            <a:off x="243068" y="3530277"/>
            <a:ext cx="4004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Calcul de la variance</a:t>
            </a:r>
          </a:p>
        </p:txBody>
      </p:sp>
    </p:spTree>
    <p:extLst>
      <p:ext uri="{BB962C8B-B14F-4D97-AF65-F5344CB8AC3E}">
        <p14:creationId xmlns:p14="http://schemas.microsoft.com/office/powerpoint/2010/main" val="464742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D5C4EE-8C15-19B6-DAFD-69EF4B841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OBJECTIFS PEDAGOGIQUES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3553232-0A50-6D0D-ECF7-1489C86CBBA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426580" y="2170775"/>
            <a:ext cx="10275425" cy="3652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271A38"/>
                </a:solidFill>
                <a:effectLst/>
                <a:latin typeface="+mj-lt"/>
              </a:rPr>
              <a:t>Comprendre à quelles questions un </a:t>
            </a:r>
            <a:r>
              <a:rPr lang="fr-FR" sz="2000" b="1" i="0" dirty="0">
                <a:solidFill>
                  <a:srgbClr val="271A38"/>
                </a:solidFill>
                <a:effectLst/>
                <a:latin typeface="+mj-lt"/>
              </a:rPr>
              <a:t>algorithme d’apprentissage non supervisé</a:t>
            </a:r>
            <a:r>
              <a:rPr lang="fr-FR" sz="2000" b="0" i="0" dirty="0">
                <a:solidFill>
                  <a:srgbClr val="271A38"/>
                </a:solidFill>
                <a:effectLst/>
                <a:latin typeface="+mj-lt"/>
              </a:rPr>
              <a:t> permet de répondre.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271A38"/>
                </a:solidFill>
                <a:effectLst/>
                <a:latin typeface="+mj-lt"/>
              </a:rPr>
              <a:t>Utiliser les principaux </a:t>
            </a:r>
            <a:r>
              <a:rPr lang="fr-FR" sz="2000" b="1" i="0" dirty="0">
                <a:solidFill>
                  <a:srgbClr val="271A38"/>
                </a:solidFill>
                <a:effectLst/>
                <a:latin typeface="+mj-lt"/>
              </a:rPr>
              <a:t>algorithmes de réduction de dimension</a:t>
            </a:r>
            <a:r>
              <a:rPr lang="fr-FR" sz="2000" b="0" i="0" dirty="0">
                <a:solidFill>
                  <a:srgbClr val="271A38"/>
                </a:solidFill>
                <a:effectLst/>
                <a:latin typeface="+mj-lt"/>
              </a:rPr>
              <a:t> non supervisés classiques (</a:t>
            </a:r>
            <a:r>
              <a:rPr lang="fr-FR" sz="2000" b="1" i="0" dirty="0">
                <a:solidFill>
                  <a:srgbClr val="271A38"/>
                </a:solidFill>
                <a:effectLst/>
                <a:latin typeface="+mj-lt"/>
              </a:rPr>
              <a:t>ACP</a:t>
            </a:r>
            <a:r>
              <a:rPr lang="fr-FR" sz="2000" b="0" i="0" dirty="0">
                <a:solidFill>
                  <a:srgbClr val="271A38"/>
                </a:solidFill>
                <a:effectLst/>
                <a:latin typeface="+mj-lt"/>
              </a:rPr>
              <a:t>, </a:t>
            </a:r>
            <a:r>
              <a:rPr lang="fr-FR" sz="2000" b="1" i="0" dirty="0">
                <a:solidFill>
                  <a:srgbClr val="271A38"/>
                </a:solidFill>
                <a:effectLst/>
                <a:latin typeface="+mj-lt"/>
              </a:rPr>
              <a:t>analyse factorielle</a:t>
            </a:r>
            <a:r>
              <a:rPr lang="fr-FR" sz="2000" b="0" i="0" dirty="0">
                <a:solidFill>
                  <a:srgbClr val="271A38"/>
                </a:solidFill>
                <a:effectLst/>
                <a:latin typeface="+mj-lt"/>
              </a:rPr>
              <a:t>, </a:t>
            </a:r>
            <a:r>
              <a:rPr lang="fr-FR" sz="2000" b="1" i="0" dirty="0">
                <a:solidFill>
                  <a:srgbClr val="271A38"/>
                </a:solidFill>
                <a:effectLst/>
                <a:latin typeface="+mj-lt"/>
              </a:rPr>
              <a:t>factorisation de matrice non négative</a:t>
            </a:r>
            <a:r>
              <a:rPr lang="fr-FR" sz="2000" b="0" i="0" dirty="0">
                <a:solidFill>
                  <a:srgbClr val="271A38"/>
                </a:solidFill>
                <a:effectLst/>
                <a:latin typeface="+mj-lt"/>
              </a:rPr>
              <a:t>, </a:t>
            </a:r>
            <a:r>
              <a:rPr lang="fr-FR" sz="2000" b="1" i="0" dirty="0">
                <a:solidFill>
                  <a:srgbClr val="271A38"/>
                </a:solidFill>
                <a:effectLst/>
                <a:latin typeface="+mj-lt"/>
              </a:rPr>
              <a:t>MDS</a:t>
            </a:r>
            <a:r>
              <a:rPr lang="fr-FR" sz="2000" b="0" i="0" dirty="0">
                <a:solidFill>
                  <a:srgbClr val="271A38"/>
                </a:solidFill>
                <a:effectLst/>
                <a:latin typeface="+mj-lt"/>
              </a:rPr>
              <a:t>, </a:t>
            </a:r>
            <a:r>
              <a:rPr lang="fr-FR" sz="2000" b="1" i="0" dirty="0">
                <a:solidFill>
                  <a:srgbClr val="271A38"/>
                </a:solidFill>
                <a:effectLst/>
                <a:latin typeface="+mj-lt"/>
              </a:rPr>
              <a:t>t-SNE</a:t>
            </a:r>
            <a:r>
              <a:rPr lang="fr-FR" sz="2000" b="0" i="0" dirty="0">
                <a:solidFill>
                  <a:srgbClr val="271A38"/>
                </a:solidFill>
                <a:effectLst/>
                <a:latin typeface="+mj-lt"/>
              </a:rPr>
              <a:t>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271A38"/>
                </a:solidFill>
                <a:effectLst/>
                <a:latin typeface="+mj-lt"/>
              </a:rPr>
              <a:t>Choisir un algorithme de réduction de dimension non supervisé en fonction de vos besoins et des caractéristiques des données.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271A38"/>
                </a:solidFill>
                <a:effectLst/>
                <a:latin typeface="+mj-lt"/>
              </a:rPr>
              <a:t>Utiliser </a:t>
            </a:r>
            <a:r>
              <a:rPr lang="fr-FR" sz="2000" b="1" i="0" dirty="0">
                <a:solidFill>
                  <a:srgbClr val="271A38"/>
                </a:solidFill>
                <a:effectLst/>
                <a:latin typeface="+mj-lt"/>
              </a:rPr>
              <a:t>les principaux algorithmes de clustering</a:t>
            </a:r>
            <a:r>
              <a:rPr lang="fr-FR" sz="2000" b="0" i="0" dirty="0">
                <a:solidFill>
                  <a:srgbClr val="271A38"/>
                </a:solidFill>
                <a:effectLst/>
                <a:latin typeface="+mj-lt"/>
              </a:rPr>
              <a:t> (k-</a:t>
            </a:r>
            <a:r>
              <a:rPr lang="fr-FR" sz="2000" b="0" i="0" dirty="0" err="1">
                <a:solidFill>
                  <a:srgbClr val="271A38"/>
                </a:solidFill>
                <a:effectLst/>
                <a:latin typeface="+mj-lt"/>
              </a:rPr>
              <a:t>means</a:t>
            </a:r>
            <a:r>
              <a:rPr lang="fr-FR" sz="2000" b="0" i="0" dirty="0">
                <a:solidFill>
                  <a:srgbClr val="271A38"/>
                </a:solidFill>
                <a:effectLst/>
                <a:latin typeface="+mj-lt"/>
              </a:rPr>
              <a:t>, DBSCAN, clustering hiérarchique).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271A38"/>
                </a:solidFill>
                <a:effectLst/>
                <a:latin typeface="+mj-lt"/>
              </a:rPr>
              <a:t>Choisir un algorithme de clustering en fonction de vos besoins et des caractéristiques des données.</a:t>
            </a:r>
          </a:p>
        </p:txBody>
      </p:sp>
    </p:spTree>
    <p:extLst>
      <p:ext uri="{BB962C8B-B14F-4D97-AF65-F5344CB8AC3E}">
        <p14:creationId xmlns:p14="http://schemas.microsoft.com/office/powerpoint/2010/main" val="34889704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C7C07CC-5807-696A-4451-6D0DEFC50127}"/>
              </a:ext>
            </a:extLst>
          </p:cNvPr>
          <p:cNvSpPr txBox="1"/>
          <p:nvPr/>
        </p:nvSpPr>
        <p:spPr>
          <a:xfrm>
            <a:off x="775503" y="509286"/>
            <a:ext cx="7384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</a:rPr>
              <a:t>ANALYSE EN COMPOSANTES PRINCIPALES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E66CE74-2061-5DA0-CD09-5A566A1397E3}"/>
              </a:ext>
            </a:extLst>
          </p:cNvPr>
          <p:cNvSpPr txBox="1"/>
          <p:nvPr/>
        </p:nvSpPr>
        <p:spPr>
          <a:xfrm>
            <a:off x="2825496" y="1782038"/>
            <a:ext cx="6995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1"/>
                </a:solidFill>
              </a:rPr>
              <a:t>La Clé de l’ACP sera de rechercher la projection pour laquelle l’inertie des points est maximale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B616C6A-E528-0746-54D4-9087AFCCF0DA}"/>
              </a:ext>
            </a:extLst>
          </p:cNvPr>
          <p:cNvSpPr txBox="1"/>
          <p:nvPr/>
        </p:nvSpPr>
        <p:spPr>
          <a:xfrm>
            <a:off x="1234440" y="1060704"/>
            <a:ext cx="2276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i="1" dirty="0">
                <a:solidFill>
                  <a:schemeClr val="bg1"/>
                </a:solidFill>
              </a:rPr>
              <a:t>La projection</a:t>
            </a:r>
          </a:p>
        </p:txBody>
      </p:sp>
      <p:sp>
        <p:nvSpPr>
          <p:cNvPr id="5" name="Flèche : bas 4">
            <a:extLst>
              <a:ext uri="{FF2B5EF4-FFF2-40B4-BE49-F238E27FC236}">
                <a16:creationId xmlns:a16="http://schemas.microsoft.com/office/drawing/2014/main" id="{2B5E88C7-883F-0B48-682E-60A49027E17D}"/>
              </a:ext>
            </a:extLst>
          </p:cNvPr>
          <p:cNvSpPr/>
          <p:nvPr/>
        </p:nvSpPr>
        <p:spPr>
          <a:xfrm>
            <a:off x="5916168" y="2560320"/>
            <a:ext cx="658368" cy="5120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303BD4F-4D43-2DA0-8009-F87A16A6638E}"/>
              </a:ext>
            </a:extLst>
          </p:cNvPr>
          <p:cNvSpPr txBox="1"/>
          <p:nvPr/>
        </p:nvSpPr>
        <p:spPr>
          <a:xfrm>
            <a:off x="2139696" y="3172968"/>
            <a:ext cx="80284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</a:rPr>
              <a:t>On commence tout d’abord par rechercher l’axe principale d’inertie maximum (qui sera positionner de manière diagonale)</a:t>
            </a:r>
          </a:p>
          <a:p>
            <a:pPr algn="just"/>
            <a:endParaRPr lang="fr-FR" dirty="0">
              <a:solidFill>
                <a:schemeClr val="bg1"/>
              </a:solidFill>
            </a:endParaRPr>
          </a:p>
          <a:p>
            <a:pPr marL="342900" indent="-342900" algn="just">
              <a:buFont typeface="+mj-lt"/>
              <a:buAutoNum type="arabicPeriod" startAt="2"/>
            </a:pPr>
            <a:r>
              <a:rPr lang="fr-FR" dirty="0">
                <a:solidFill>
                  <a:schemeClr val="bg1"/>
                </a:solidFill>
              </a:rPr>
              <a:t>Pour perdre moins d’information, on place un second axe principal d’inertie avec la contrainte (orthogonale ou perpendiculaire) au premier axe</a:t>
            </a:r>
          </a:p>
          <a:p>
            <a:pPr algn="just"/>
            <a:endParaRPr lang="fr-FR" dirty="0">
              <a:solidFill>
                <a:schemeClr val="bg1"/>
              </a:solidFill>
            </a:endParaRPr>
          </a:p>
          <a:p>
            <a:pPr algn="just"/>
            <a:r>
              <a:rPr lang="fr-FR" dirty="0">
                <a:solidFill>
                  <a:schemeClr val="accent4"/>
                </a:solidFill>
              </a:rPr>
              <a:t>=&gt;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>
                <a:solidFill>
                  <a:schemeClr val="accent4"/>
                </a:solidFill>
              </a:rPr>
              <a:t>ces axes principaux d’inertie peuvent être vus comme de nouvelles variables</a:t>
            </a:r>
          </a:p>
          <a:p>
            <a:pPr algn="just"/>
            <a:r>
              <a:rPr lang="fr-FR" dirty="0">
                <a:solidFill>
                  <a:schemeClr val="accent4"/>
                </a:solidFill>
              </a:rPr>
              <a:t>=&gt; notion : Centrage – réduction</a:t>
            </a:r>
          </a:p>
        </p:txBody>
      </p:sp>
    </p:spTree>
    <p:extLst>
      <p:ext uri="{BB962C8B-B14F-4D97-AF65-F5344CB8AC3E}">
        <p14:creationId xmlns:p14="http://schemas.microsoft.com/office/powerpoint/2010/main" val="35182771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B7FC8F-B754-5705-66C4-1D6F5F6F7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1847" y="239587"/>
            <a:ext cx="8610600" cy="746375"/>
          </a:xfrm>
        </p:spPr>
        <p:txBody>
          <a:bodyPr>
            <a:norm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L’enjeu de </a:t>
            </a:r>
            <a:r>
              <a:rPr lang="fr-FR" sz="3200" b="1" dirty="0" err="1">
                <a:solidFill>
                  <a:schemeClr val="bg1"/>
                </a:solidFill>
              </a:rPr>
              <a:t>l’acp</a:t>
            </a:r>
            <a:endParaRPr lang="fr-FR" sz="3200" b="1" dirty="0">
              <a:solidFill>
                <a:schemeClr val="bg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2FC3473-7A22-07E4-18FB-7EEB1E98A5A7}"/>
              </a:ext>
            </a:extLst>
          </p:cNvPr>
          <p:cNvSpPr txBox="1"/>
          <p:nvPr/>
        </p:nvSpPr>
        <p:spPr>
          <a:xfrm>
            <a:off x="1142170" y="951438"/>
            <a:ext cx="106950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Nous souhaitons étudier le nuage de points par lequel on représente les individus, et pour ce faire nous souhaitons le visualiser. Comme on l’a dit précédemment, la projection des points/individus nous fait perdre de l’information car il a souvent plus de 2 (n) dimensions !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n &gt; 2</a:t>
            </a:r>
          </a:p>
          <a:p>
            <a:r>
              <a:rPr lang="fr-FR" dirty="0">
                <a:solidFill>
                  <a:schemeClr val="bg1"/>
                </a:solidFill>
              </a:rPr>
              <a:t>En effet, dans la réalité l’espace dans lequel nous évoluons est en 3D</a:t>
            </a:r>
          </a:p>
          <a:p>
            <a:r>
              <a:rPr lang="fr-FR" dirty="0">
                <a:solidFill>
                  <a:srgbClr val="FF0000"/>
                </a:solidFill>
              </a:rPr>
              <a:t>La solution ? Elle serait d’effectuer une </a:t>
            </a:r>
            <a:r>
              <a:rPr lang="fr-FR" b="1" u="sng" dirty="0">
                <a:solidFill>
                  <a:srgbClr val="FF0000"/>
                </a:solidFill>
              </a:rPr>
              <a:t>projection orthogonale = </a:t>
            </a:r>
            <a:r>
              <a:rPr lang="fr-FR" dirty="0">
                <a:solidFill>
                  <a:srgbClr val="FF0000"/>
                </a:solidFill>
              </a:rPr>
              <a:t>c’est la représentation de points à p dimensions dans un espace réduit à q dimensions, ainsi : </a:t>
            </a:r>
          </a:p>
          <a:p>
            <a:pPr algn="ctr"/>
            <a:r>
              <a:rPr lang="fr-FR" dirty="0">
                <a:solidFill>
                  <a:srgbClr val="FF0000"/>
                </a:solidFill>
              </a:rPr>
              <a:t>q &lt; p</a:t>
            </a:r>
          </a:p>
          <a:p>
            <a:pPr algn="ctr"/>
            <a:r>
              <a:rPr lang="fr-FR" b="1" u="sng" dirty="0">
                <a:solidFill>
                  <a:srgbClr val="FF0000"/>
                </a:solidFill>
              </a:rPr>
              <a:t>Malheureusement quand on fait une projection sur un plan à 2 dimensions, on perd de l’information (celle de la profondeur)</a:t>
            </a:r>
          </a:p>
          <a:p>
            <a:pPr algn="ctr"/>
            <a:endParaRPr lang="fr-FR" b="1" u="sng" dirty="0">
              <a:solidFill>
                <a:srgbClr val="FF0000"/>
              </a:solidFill>
            </a:endParaRPr>
          </a:p>
          <a:p>
            <a:r>
              <a:rPr lang="fr-FR" dirty="0">
                <a:solidFill>
                  <a:srgbClr val="FF0000"/>
                </a:solidFill>
              </a:rPr>
              <a:t>Pour  ce faire, nous allons donc rechercher un premier axe principal d’inertie puis un second avec la contrainte d’être orthogonal (=perpendiculaire) au premier.</a:t>
            </a:r>
          </a:p>
          <a:p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7F7B889-7E0E-549C-A8F4-697AF89E0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995" y="4664597"/>
            <a:ext cx="1221644" cy="133679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4670D83-E155-00B7-F409-965972B254AF}"/>
              </a:ext>
            </a:extLst>
          </p:cNvPr>
          <p:cNvSpPr txBox="1"/>
          <p:nvPr/>
        </p:nvSpPr>
        <p:spPr>
          <a:xfrm>
            <a:off x="613458" y="6065134"/>
            <a:ext cx="2777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bg1"/>
                </a:solidFill>
              </a:rPr>
              <a:t>1</a:t>
            </a:r>
            <a:r>
              <a:rPr lang="fr-FR" sz="1400" baseline="30000" dirty="0">
                <a:solidFill>
                  <a:schemeClr val="bg1"/>
                </a:solidFill>
              </a:rPr>
              <a:t>er</a:t>
            </a:r>
            <a:r>
              <a:rPr lang="fr-FR" sz="1400" dirty="0">
                <a:solidFill>
                  <a:schemeClr val="bg1"/>
                </a:solidFill>
              </a:rPr>
              <a:t> axe principal d’inertie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DAC144C-7FC5-2BEE-645C-864EABD75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116" y="4647964"/>
            <a:ext cx="1297175" cy="137090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0B6B68A-A251-F918-E9E5-0400C46A8C57}"/>
              </a:ext>
            </a:extLst>
          </p:cNvPr>
          <p:cNvSpPr txBox="1"/>
          <p:nvPr/>
        </p:nvSpPr>
        <p:spPr>
          <a:xfrm>
            <a:off x="3395937" y="6047852"/>
            <a:ext cx="2777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bg1"/>
                </a:solidFill>
              </a:rPr>
              <a:t>2</a:t>
            </a:r>
            <a:r>
              <a:rPr lang="fr-FR" sz="1400" baseline="30000" dirty="0">
                <a:solidFill>
                  <a:schemeClr val="bg1"/>
                </a:solidFill>
              </a:rPr>
              <a:t>ème</a:t>
            </a:r>
            <a:r>
              <a:rPr lang="fr-FR" sz="1400" dirty="0">
                <a:solidFill>
                  <a:schemeClr val="bg1"/>
                </a:solidFill>
              </a:rPr>
              <a:t> axe principal d’inertie</a:t>
            </a:r>
          </a:p>
        </p:txBody>
      </p:sp>
      <p:sp>
        <p:nvSpPr>
          <p:cNvPr id="10" name="Accolade fermante 9">
            <a:extLst>
              <a:ext uri="{FF2B5EF4-FFF2-40B4-BE49-F238E27FC236}">
                <a16:creationId xmlns:a16="http://schemas.microsoft.com/office/drawing/2014/main" id="{180DD556-FD57-CCB7-DE88-A9AFC6E02F54}"/>
              </a:ext>
            </a:extLst>
          </p:cNvPr>
          <p:cNvSpPr/>
          <p:nvPr/>
        </p:nvSpPr>
        <p:spPr>
          <a:xfrm>
            <a:off x="6400800" y="4710896"/>
            <a:ext cx="370390" cy="142368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04AC88-75C8-81D0-78FE-6E6337EC2015}"/>
              </a:ext>
            </a:extLst>
          </p:cNvPr>
          <p:cNvSpPr/>
          <p:nvPr/>
        </p:nvSpPr>
        <p:spPr>
          <a:xfrm>
            <a:off x="7118431" y="4687747"/>
            <a:ext cx="4456253" cy="14468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Ces 2 axes principaux d’inertie deviennent de nouvelles variables calculées à partir des variables existantes = combinaisons linéaires des variables initiales</a:t>
            </a:r>
          </a:p>
        </p:txBody>
      </p:sp>
    </p:spTree>
    <p:extLst>
      <p:ext uri="{BB962C8B-B14F-4D97-AF65-F5344CB8AC3E}">
        <p14:creationId xmlns:p14="http://schemas.microsoft.com/office/powerpoint/2010/main" val="27206352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D9F6C2-4775-E89B-A0FF-3055B96B4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689" y="324535"/>
            <a:ext cx="11378878" cy="879232"/>
          </a:xfrm>
        </p:spPr>
        <p:txBody>
          <a:bodyPr>
            <a:norm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Combinaisons linéaires des variables initiales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9DE7F4A-BA85-5B65-778A-A130C403E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049" y="1078025"/>
            <a:ext cx="5446682" cy="251613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8DE46EC-8300-A7CC-9F28-D84D7E79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667" y="3664972"/>
            <a:ext cx="5362464" cy="2932598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719B5782-1254-F2E3-A078-E13EE4B1F65C}"/>
              </a:ext>
            </a:extLst>
          </p:cNvPr>
          <p:cNvSpPr/>
          <p:nvPr/>
        </p:nvSpPr>
        <p:spPr>
          <a:xfrm>
            <a:off x="3946967" y="1435262"/>
            <a:ext cx="1643605" cy="54401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9" name="Connecteur : en arc 8">
            <a:extLst>
              <a:ext uri="{FF2B5EF4-FFF2-40B4-BE49-F238E27FC236}">
                <a16:creationId xmlns:a16="http://schemas.microsoft.com/office/drawing/2014/main" id="{30EE8E3D-3D13-BCA8-C2E1-A018D32B119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64062" y="2083443"/>
            <a:ext cx="706055" cy="67133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7951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92727-B55F-E8C8-9F9D-3236319D3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25E1A1-897B-9C4E-8F10-3491DBF84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156" y="104172"/>
            <a:ext cx="5571281" cy="879232"/>
          </a:xfrm>
        </p:spPr>
        <p:txBody>
          <a:bodyPr>
            <a:norm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Centrer et réduire 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91CF0230-DE1E-2455-030A-67F43269708A}"/>
              </a:ext>
            </a:extLst>
          </p:cNvPr>
          <p:cNvSpPr/>
          <p:nvPr/>
        </p:nvSpPr>
        <p:spPr>
          <a:xfrm>
            <a:off x="127321" y="185197"/>
            <a:ext cx="1782501" cy="10880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CENTRAGE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EE4C70-6998-F143-8C6F-760E4B23CA8E}"/>
              </a:ext>
            </a:extLst>
          </p:cNvPr>
          <p:cNvSpPr txBox="1"/>
          <p:nvPr/>
        </p:nvSpPr>
        <p:spPr>
          <a:xfrm>
            <a:off x="2097909" y="771038"/>
            <a:ext cx="827300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0" i="0" dirty="0">
                <a:solidFill>
                  <a:srgbClr val="271A38"/>
                </a:solidFill>
                <a:effectLst/>
                <a:latin typeface="+mj-lt"/>
              </a:rPr>
              <a:t>il est très fréquent que les variables d’un échantillon ne soient pas exprimées dans la même unité (simplement parce qu’elles ne représentent pas la même chose) </a:t>
            </a:r>
          </a:p>
          <a:p>
            <a:pPr algn="ctr"/>
            <a:r>
              <a:rPr lang="fr-FR" sz="1400" dirty="0">
                <a:solidFill>
                  <a:srgbClr val="271A38"/>
                </a:solidFill>
                <a:latin typeface="+mj-lt"/>
              </a:rPr>
              <a:t>Pour comparer des variables qui représentent des quantités différentes : nous devons transformer nos variables de telle manière que leur moyenne soit égale à 0 et que leur variance soit égale à 1</a:t>
            </a:r>
            <a:endParaRPr lang="fr-FR" sz="1400" dirty="0">
              <a:latin typeface="+mj-lt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3110117-376A-B349-4058-C870EF413BBA}"/>
              </a:ext>
            </a:extLst>
          </p:cNvPr>
          <p:cNvSpPr txBox="1"/>
          <p:nvPr/>
        </p:nvSpPr>
        <p:spPr>
          <a:xfrm>
            <a:off x="2931288" y="1892988"/>
            <a:ext cx="71618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u="sng" dirty="0">
                <a:solidFill>
                  <a:srgbClr val="271A38"/>
                </a:solidFill>
                <a:latin typeface="Inter"/>
              </a:rPr>
              <a:t>Le centrage c’est </a:t>
            </a:r>
            <a:r>
              <a:rPr lang="fr-FR" sz="1600" b="1" i="0" u="sng" dirty="0">
                <a:solidFill>
                  <a:srgbClr val="271A38"/>
                </a:solidFill>
                <a:effectLst/>
                <a:latin typeface="Inter"/>
              </a:rPr>
              <a:t>soustraire à toutes ces observations leur moyenne.</a:t>
            </a:r>
            <a:endParaRPr lang="fr-FR" sz="1600" b="1" u="sng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2FCF810F-2660-CDB2-7FA7-8B658F7C2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9" y="2806602"/>
            <a:ext cx="6517819" cy="90992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D6DABB6-11D6-2737-8BAF-3D59343B7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61" y="4324675"/>
            <a:ext cx="6429209" cy="102282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21D2CBB-0722-AC64-B769-16C605757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919" y="3240716"/>
            <a:ext cx="4662809" cy="3479823"/>
          </a:xfrm>
          <a:prstGeom prst="rect">
            <a:avLst/>
          </a:prstGeom>
        </p:spPr>
      </p:pic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A70590D6-B6D8-4C62-3052-22C3D76407C9}"/>
              </a:ext>
            </a:extLst>
          </p:cNvPr>
          <p:cNvSpPr/>
          <p:nvPr/>
        </p:nvSpPr>
        <p:spPr>
          <a:xfrm>
            <a:off x="6493397" y="3796496"/>
            <a:ext cx="729206" cy="4977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B0F8C64A-DE68-651B-98C0-8D0585229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8484" y="2281287"/>
            <a:ext cx="2921397" cy="104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4159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978DEF-E832-7569-BE4B-1F913265A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9691" y="127765"/>
            <a:ext cx="8610600" cy="890807"/>
          </a:xfrm>
        </p:spPr>
        <p:txBody>
          <a:bodyPr>
            <a:norm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CENTRER ET REDUIRE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02A30F60-1271-DA43-5936-A313BE7382C8}"/>
              </a:ext>
            </a:extLst>
          </p:cNvPr>
          <p:cNvSpPr/>
          <p:nvPr/>
        </p:nvSpPr>
        <p:spPr>
          <a:xfrm>
            <a:off x="319697" y="160633"/>
            <a:ext cx="1961589" cy="80090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REDUCTION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F77775D-D39B-FE37-1646-EDE865128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886" y="1481422"/>
            <a:ext cx="8949163" cy="101358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926C3D3-3626-0C94-14A2-223D90693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289" y="2742928"/>
            <a:ext cx="5494116" cy="331318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AC5A67F-30B8-9236-F74B-55922C8F6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5487" y="3894379"/>
            <a:ext cx="3352955" cy="1202180"/>
          </a:xfrm>
          <a:prstGeom prst="rect">
            <a:avLst/>
          </a:prstGeom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A456C673-BAFD-D53D-FE06-E9F31CD12B1F}"/>
              </a:ext>
            </a:extLst>
          </p:cNvPr>
          <p:cNvSpPr/>
          <p:nvPr/>
        </p:nvSpPr>
        <p:spPr>
          <a:xfrm>
            <a:off x="7773056" y="4243851"/>
            <a:ext cx="648182" cy="3935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200BE73-819B-BE56-EEB4-53C4C85C8EB4}"/>
              </a:ext>
            </a:extLst>
          </p:cNvPr>
          <p:cNvSpPr txBox="1"/>
          <p:nvPr/>
        </p:nvSpPr>
        <p:spPr>
          <a:xfrm>
            <a:off x="8345347" y="2789499"/>
            <a:ext cx="3449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Affichage de notre nuage avant réduction</a:t>
            </a:r>
          </a:p>
        </p:txBody>
      </p:sp>
    </p:spTree>
    <p:extLst>
      <p:ext uri="{BB962C8B-B14F-4D97-AF65-F5344CB8AC3E}">
        <p14:creationId xmlns:p14="http://schemas.microsoft.com/office/powerpoint/2010/main" val="20479216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2E88092E-4CF4-45B4-8C05-BFF7551061A9}"/>
              </a:ext>
            </a:extLst>
          </p:cNvPr>
          <p:cNvSpPr/>
          <p:nvPr/>
        </p:nvSpPr>
        <p:spPr>
          <a:xfrm>
            <a:off x="545941" y="349169"/>
            <a:ext cx="1954192" cy="116711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REDUCTION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6C722E3-AFDE-1702-00C4-1374D0E71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831" y="1643005"/>
            <a:ext cx="6613277" cy="448758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8D4CCEA-57DB-FBFF-9CCD-54E5F979C980}"/>
              </a:ext>
            </a:extLst>
          </p:cNvPr>
          <p:cNvSpPr txBox="1"/>
          <p:nvPr/>
        </p:nvSpPr>
        <p:spPr>
          <a:xfrm>
            <a:off x="6134583" y="729204"/>
            <a:ext cx="3970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Affichage de notre nuage après réduction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016E2978-77AF-5F7F-6446-86E13C77F968}"/>
              </a:ext>
            </a:extLst>
          </p:cNvPr>
          <p:cNvSpPr txBox="1">
            <a:spLocks/>
          </p:cNvSpPr>
          <p:nvPr/>
        </p:nvSpPr>
        <p:spPr>
          <a:xfrm>
            <a:off x="3219691" y="127766"/>
            <a:ext cx="8610600" cy="393096"/>
          </a:xfrm>
          <a:prstGeom prst="rect">
            <a:avLst/>
          </a:prstGeom>
        </p:spPr>
        <p:txBody>
          <a:bodyPr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800" b="1">
                <a:solidFill>
                  <a:schemeClr val="bg1"/>
                </a:solidFill>
              </a:rPr>
              <a:t>CENTRER ET REDUIRE</a:t>
            </a:r>
            <a:endParaRPr lang="fr-FR" sz="1800" b="1" dirty="0">
              <a:solidFill>
                <a:schemeClr val="bg1"/>
              </a:solidFill>
            </a:endParaRP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48B5ACBE-E2B8-43DD-4308-6E8361FC5F63}"/>
              </a:ext>
            </a:extLst>
          </p:cNvPr>
          <p:cNvSpPr/>
          <p:nvPr/>
        </p:nvSpPr>
        <p:spPr>
          <a:xfrm>
            <a:off x="1469985" y="2824223"/>
            <a:ext cx="2777924" cy="21528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divise par leur écart-type</a:t>
            </a:r>
          </a:p>
        </p:txBody>
      </p:sp>
    </p:spTree>
    <p:extLst>
      <p:ext uri="{BB962C8B-B14F-4D97-AF65-F5344CB8AC3E}">
        <p14:creationId xmlns:p14="http://schemas.microsoft.com/office/powerpoint/2010/main" val="38310930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F351AC-61C9-BC2F-AAC4-491B3C0B0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618" y="197213"/>
            <a:ext cx="10707547" cy="659314"/>
          </a:xfrm>
        </p:spPr>
        <p:txBody>
          <a:bodyPr>
            <a:normAutofit/>
          </a:bodyPr>
          <a:lstStyle/>
          <a:p>
            <a:r>
              <a:rPr lang="fr-FR" sz="2800" b="1" i="1" dirty="0">
                <a:solidFill>
                  <a:schemeClr val="bg1"/>
                </a:solidFill>
              </a:rPr>
              <a:t>Centrer et réduire avec python 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B1F7BDDF-2180-B36F-06AA-18D6113AEA0D}"/>
              </a:ext>
            </a:extLst>
          </p:cNvPr>
          <p:cNvSpPr/>
          <p:nvPr/>
        </p:nvSpPr>
        <p:spPr>
          <a:xfrm>
            <a:off x="250586" y="191758"/>
            <a:ext cx="1540507" cy="1005446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PYTHON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ECDDAB20-81E1-04E3-AB3E-1F091E785912}"/>
              </a:ext>
            </a:extLst>
          </p:cNvPr>
          <p:cNvCxnSpPr/>
          <p:nvPr/>
        </p:nvCxnSpPr>
        <p:spPr>
          <a:xfrm>
            <a:off x="2080221" y="586728"/>
            <a:ext cx="752354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F9CD7439-07B4-E8C4-CFED-35CFA3C74754}"/>
              </a:ext>
            </a:extLst>
          </p:cNvPr>
          <p:cNvCxnSpPr>
            <a:cxnSpLocks/>
          </p:cNvCxnSpPr>
          <p:nvPr/>
        </p:nvCxnSpPr>
        <p:spPr>
          <a:xfrm>
            <a:off x="1872135" y="840317"/>
            <a:ext cx="773575" cy="252714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7615935D-07BC-7A38-6C25-90BAA1075EED}"/>
              </a:ext>
            </a:extLst>
          </p:cNvPr>
          <p:cNvCxnSpPr>
            <a:cxnSpLocks/>
          </p:cNvCxnSpPr>
          <p:nvPr/>
        </p:nvCxnSpPr>
        <p:spPr>
          <a:xfrm>
            <a:off x="1751396" y="1063478"/>
            <a:ext cx="470704" cy="482279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605CB2B2-4A4C-DB60-F325-DDEE2F34FC06}"/>
              </a:ext>
            </a:extLst>
          </p:cNvPr>
          <p:cNvSpPr txBox="1"/>
          <p:nvPr/>
        </p:nvSpPr>
        <p:spPr>
          <a:xfrm>
            <a:off x="3031016" y="333398"/>
            <a:ext cx="1261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Pandas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778EADC-5862-AF87-D5AE-AD6783333EFD}"/>
              </a:ext>
            </a:extLst>
          </p:cNvPr>
          <p:cNvSpPr txBox="1"/>
          <p:nvPr/>
        </p:nvSpPr>
        <p:spPr>
          <a:xfrm>
            <a:off x="2999056" y="881961"/>
            <a:ext cx="1261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Numpy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0C32FDB-AAC7-45BA-181C-F4A2DAC34DA5}"/>
              </a:ext>
            </a:extLst>
          </p:cNvPr>
          <p:cNvSpPr txBox="1"/>
          <p:nvPr/>
        </p:nvSpPr>
        <p:spPr>
          <a:xfrm>
            <a:off x="2317343" y="1373350"/>
            <a:ext cx="182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Scikit-learn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9AA84829-285D-40C0-77A7-3B47F3D94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120" y="940135"/>
            <a:ext cx="2909780" cy="1277279"/>
          </a:xfrm>
          <a:prstGeom prst="rect">
            <a:avLst/>
          </a:prstGeom>
        </p:spPr>
      </p:pic>
      <p:pic>
        <p:nvPicPr>
          <p:cNvPr id="18" name="Graphique 17" descr="Badge 1 avec un remplissage uni">
            <a:extLst>
              <a:ext uri="{FF2B5EF4-FFF2-40B4-BE49-F238E27FC236}">
                <a16:creationId xmlns:a16="http://schemas.microsoft.com/office/drawing/2014/main" id="{473E1DF6-B175-03E5-6206-E989B1B21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69891" y="1119986"/>
            <a:ext cx="549003" cy="549003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A0469BF0-7B9B-825C-3709-E18B42BEB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0395" y="2313545"/>
            <a:ext cx="1895751" cy="1966224"/>
          </a:xfrm>
          <a:prstGeom prst="rect">
            <a:avLst/>
          </a:prstGeom>
        </p:spPr>
      </p:pic>
      <p:pic>
        <p:nvPicPr>
          <p:cNvPr id="22" name="Graphique 21" descr="Badge avec un remplissage uni">
            <a:extLst>
              <a:ext uri="{FF2B5EF4-FFF2-40B4-BE49-F238E27FC236}">
                <a16:creationId xmlns:a16="http://schemas.microsoft.com/office/drawing/2014/main" id="{DD40392D-67AA-EE54-5ED5-92A069EBE5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31349" y="2584602"/>
            <a:ext cx="559265" cy="559265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E490020B-49E0-237A-1157-F477A1C3BD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7360" y="4403266"/>
            <a:ext cx="5548389" cy="1150553"/>
          </a:xfrm>
          <a:prstGeom prst="rect">
            <a:avLst/>
          </a:prstGeom>
        </p:spPr>
      </p:pic>
      <p:pic>
        <p:nvPicPr>
          <p:cNvPr id="26" name="Graphique 25" descr="Badge 3 avec un remplissage uni">
            <a:extLst>
              <a:ext uri="{FF2B5EF4-FFF2-40B4-BE49-F238E27FC236}">
                <a16:creationId xmlns:a16="http://schemas.microsoft.com/office/drawing/2014/main" id="{6CA3D016-6A22-E458-6BCB-8764DA2C7A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99056" y="4619133"/>
            <a:ext cx="586819" cy="586819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FB8AE163-86B9-97AE-B8D5-4216331237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7258" y="3592615"/>
            <a:ext cx="3346622" cy="2991004"/>
          </a:xfrm>
          <a:prstGeom prst="rect">
            <a:avLst/>
          </a:prstGeom>
        </p:spPr>
      </p:pic>
      <p:pic>
        <p:nvPicPr>
          <p:cNvPr id="30" name="Graphique 29" descr="Badge 4 avec un remplissage uni">
            <a:extLst>
              <a:ext uri="{FF2B5EF4-FFF2-40B4-BE49-F238E27FC236}">
                <a16:creationId xmlns:a16="http://schemas.microsoft.com/office/drawing/2014/main" id="{E5262E95-6138-6FD9-918A-C4BDBDB8981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5143" y="4543719"/>
            <a:ext cx="549112" cy="549112"/>
          </a:xfrm>
          <a:prstGeom prst="rect">
            <a:avLst/>
          </a:prstGeom>
        </p:spPr>
      </p:pic>
      <p:sp>
        <p:nvSpPr>
          <p:cNvPr id="31" name="Phylactère : pensées 30">
            <a:extLst>
              <a:ext uri="{FF2B5EF4-FFF2-40B4-BE49-F238E27FC236}">
                <a16:creationId xmlns:a16="http://schemas.microsoft.com/office/drawing/2014/main" id="{674F979C-5FB4-A7F0-20C3-542780B5C9AE}"/>
              </a:ext>
            </a:extLst>
          </p:cNvPr>
          <p:cNvSpPr/>
          <p:nvPr/>
        </p:nvSpPr>
        <p:spPr>
          <a:xfrm>
            <a:off x="4779390" y="1159497"/>
            <a:ext cx="1583703" cy="1074655"/>
          </a:xfrm>
          <a:prstGeom prst="cloudCallout">
            <a:avLst>
              <a:gd name="adj1" fmla="val 59314"/>
              <a:gd name="adj2" fmla="val 69571"/>
            </a:avLst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En pratique</a:t>
            </a:r>
          </a:p>
        </p:txBody>
      </p:sp>
    </p:spTree>
    <p:extLst>
      <p:ext uri="{BB962C8B-B14F-4D97-AF65-F5344CB8AC3E}">
        <p14:creationId xmlns:p14="http://schemas.microsoft.com/office/powerpoint/2010/main" val="16993961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DF36E0-A90F-BF9D-EED4-2EDAF63D6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027" y="387301"/>
            <a:ext cx="8610600" cy="1293028"/>
          </a:xfrm>
        </p:spPr>
        <p:txBody>
          <a:bodyPr/>
          <a:lstStyle/>
          <a:p>
            <a:r>
              <a:rPr lang="fr-FR" dirty="0">
                <a:solidFill>
                  <a:srgbClr val="00B050"/>
                </a:solidFill>
              </a:rPr>
              <a:t>Résumer les objectifs de </a:t>
            </a:r>
            <a:r>
              <a:rPr lang="fr-FR" dirty="0" err="1">
                <a:solidFill>
                  <a:srgbClr val="00B050"/>
                </a:solidFill>
              </a:rPr>
              <a:t>l’acp</a:t>
            </a:r>
            <a:r>
              <a:rPr lang="fr-FR" dirty="0">
                <a:solidFill>
                  <a:srgbClr val="00B050"/>
                </a:solidFill>
              </a:rPr>
              <a:t> et sa </a:t>
            </a:r>
            <a:r>
              <a:rPr lang="fr-FR" dirty="0" err="1">
                <a:solidFill>
                  <a:srgbClr val="00B050"/>
                </a:solidFill>
              </a:rPr>
              <a:t>demarche</a:t>
            </a:r>
            <a:endParaRPr lang="fr-FR" dirty="0">
              <a:solidFill>
                <a:srgbClr val="00B050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87A3519-9A54-D3AE-EE5C-0DE1886911B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810742" y="1842978"/>
            <a:ext cx="8058364" cy="4012324"/>
          </a:xfrm>
          <a:prstGeom prst="rect">
            <a:avLst/>
          </a:prstGeom>
        </p:spPr>
      </p:pic>
      <p:grpSp>
        <p:nvGrpSpPr>
          <p:cNvPr id="9" name="Graphique 7" descr="Ramper contour">
            <a:extLst>
              <a:ext uri="{FF2B5EF4-FFF2-40B4-BE49-F238E27FC236}">
                <a16:creationId xmlns:a16="http://schemas.microsoft.com/office/drawing/2014/main" id="{1F94FDCE-C43D-4A1E-3D9C-BCD826150AA3}"/>
              </a:ext>
            </a:extLst>
          </p:cNvPr>
          <p:cNvGrpSpPr/>
          <p:nvPr/>
        </p:nvGrpSpPr>
        <p:grpSpPr>
          <a:xfrm>
            <a:off x="686927" y="424206"/>
            <a:ext cx="1773469" cy="1110653"/>
            <a:chOff x="2789104" y="530282"/>
            <a:chExt cx="1050703" cy="712346"/>
          </a:xfrm>
          <a:solidFill>
            <a:schemeClr val="accent5">
              <a:lumMod val="75000"/>
            </a:schemeClr>
          </a:solidFill>
        </p:grpSpPr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55F8117A-E77F-FB79-8C99-488251550286}"/>
                </a:ext>
              </a:extLst>
            </p:cNvPr>
            <p:cNvSpPr/>
            <p:nvPr/>
          </p:nvSpPr>
          <p:spPr>
            <a:xfrm>
              <a:off x="3637254" y="530282"/>
              <a:ext cx="202552" cy="202552"/>
            </a:xfrm>
            <a:custGeom>
              <a:avLst/>
              <a:gdLst>
                <a:gd name="connsiteX0" fmla="*/ 101276 w 202552"/>
                <a:gd name="connsiteY0" fmla="*/ 0 h 202552"/>
                <a:gd name="connsiteX1" fmla="*/ 0 w 202552"/>
                <a:gd name="connsiteY1" fmla="*/ 101276 h 202552"/>
                <a:gd name="connsiteX2" fmla="*/ 101276 w 202552"/>
                <a:gd name="connsiteY2" fmla="*/ 202552 h 202552"/>
                <a:gd name="connsiteX3" fmla="*/ 202553 w 202552"/>
                <a:gd name="connsiteY3" fmla="*/ 101276 h 202552"/>
                <a:gd name="connsiteX4" fmla="*/ 101276 w 202552"/>
                <a:gd name="connsiteY4" fmla="*/ 0 h 202552"/>
                <a:gd name="connsiteX5" fmla="*/ 101276 w 202552"/>
                <a:gd name="connsiteY5" fmla="*/ 177233 h 202552"/>
                <a:gd name="connsiteX6" fmla="*/ 25319 w 202552"/>
                <a:gd name="connsiteY6" fmla="*/ 101276 h 202552"/>
                <a:gd name="connsiteX7" fmla="*/ 101276 w 202552"/>
                <a:gd name="connsiteY7" fmla="*/ 25319 h 202552"/>
                <a:gd name="connsiteX8" fmla="*/ 177233 w 202552"/>
                <a:gd name="connsiteY8" fmla="*/ 101276 h 202552"/>
                <a:gd name="connsiteX9" fmla="*/ 101276 w 202552"/>
                <a:gd name="connsiteY9" fmla="*/ 177233 h 202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2552" h="202552">
                  <a:moveTo>
                    <a:pt x="101276" y="0"/>
                  </a:moveTo>
                  <a:cubicBezTo>
                    <a:pt x="45343" y="0"/>
                    <a:pt x="0" y="45343"/>
                    <a:pt x="0" y="101276"/>
                  </a:cubicBezTo>
                  <a:cubicBezTo>
                    <a:pt x="0" y="157210"/>
                    <a:pt x="45343" y="202552"/>
                    <a:pt x="101276" y="202552"/>
                  </a:cubicBezTo>
                  <a:cubicBezTo>
                    <a:pt x="157210" y="202552"/>
                    <a:pt x="202553" y="157210"/>
                    <a:pt x="202553" y="101276"/>
                  </a:cubicBezTo>
                  <a:cubicBezTo>
                    <a:pt x="202489" y="45369"/>
                    <a:pt x="157183" y="63"/>
                    <a:pt x="101276" y="0"/>
                  </a:cubicBezTo>
                  <a:close/>
                  <a:moveTo>
                    <a:pt x="101276" y="177233"/>
                  </a:moveTo>
                  <a:cubicBezTo>
                    <a:pt x="59326" y="177233"/>
                    <a:pt x="25319" y="143226"/>
                    <a:pt x="25319" y="101276"/>
                  </a:cubicBezTo>
                  <a:cubicBezTo>
                    <a:pt x="25319" y="59326"/>
                    <a:pt x="59326" y="25319"/>
                    <a:pt x="101276" y="25319"/>
                  </a:cubicBezTo>
                  <a:cubicBezTo>
                    <a:pt x="143226" y="25319"/>
                    <a:pt x="177233" y="59326"/>
                    <a:pt x="177233" y="101276"/>
                  </a:cubicBezTo>
                  <a:cubicBezTo>
                    <a:pt x="177192" y="143208"/>
                    <a:pt x="143208" y="177192"/>
                    <a:pt x="101276" y="177233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DAC346B0-E750-B4A6-F647-CF05D834D605}"/>
                </a:ext>
              </a:extLst>
            </p:cNvPr>
            <p:cNvSpPr/>
            <p:nvPr/>
          </p:nvSpPr>
          <p:spPr>
            <a:xfrm>
              <a:off x="2789104" y="631420"/>
              <a:ext cx="822414" cy="611208"/>
            </a:xfrm>
            <a:custGeom>
              <a:avLst/>
              <a:gdLst>
                <a:gd name="connsiteX0" fmla="*/ 744735 w 822414"/>
                <a:gd name="connsiteY0" fmla="*/ 22065 h 611208"/>
                <a:gd name="connsiteX1" fmla="*/ 726075 w 822414"/>
                <a:gd name="connsiteY1" fmla="*/ 16228 h 611208"/>
                <a:gd name="connsiteX2" fmla="*/ 313374 w 822414"/>
                <a:gd name="connsiteY2" fmla="*/ 79716 h 611208"/>
                <a:gd name="connsiteX3" fmla="*/ 284916 w 822414"/>
                <a:gd name="connsiteY3" fmla="*/ 95173 h 611208"/>
                <a:gd name="connsiteX4" fmla="*/ 232746 w 822414"/>
                <a:gd name="connsiteY4" fmla="*/ 183195 h 611208"/>
                <a:gd name="connsiteX5" fmla="*/ 232746 w 822414"/>
                <a:gd name="connsiteY5" fmla="*/ 187157 h 611208"/>
                <a:gd name="connsiteX6" fmla="*/ 232973 w 822414"/>
                <a:gd name="connsiteY6" fmla="*/ 190449 h 611208"/>
                <a:gd name="connsiteX7" fmla="*/ 232973 w 822414"/>
                <a:gd name="connsiteY7" fmla="*/ 400002 h 611208"/>
                <a:gd name="connsiteX8" fmla="*/ 37080 w 822414"/>
                <a:gd name="connsiteY8" fmla="*/ 492822 h 611208"/>
                <a:gd name="connsiteX9" fmla="*/ 0 w 822414"/>
                <a:gd name="connsiteY9" fmla="*/ 550549 h 611208"/>
                <a:gd name="connsiteX10" fmla="*/ 62729 w 822414"/>
                <a:gd name="connsiteY10" fmla="*/ 611132 h 611208"/>
                <a:gd name="connsiteX11" fmla="*/ 88034 w 822414"/>
                <a:gd name="connsiteY11" fmla="*/ 605213 h 611208"/>
                <a:gd name="connsiteX12" fmla="*/ 320970 w 822414"/>
                <a:gd name="connsiteY12" fmla="*/ 494847 h 611208"/>
                <a:gd name="connsiteX13" fmla="*/ 356252 w 822414"/>
                <a:gd name="connsiteY13" fmla="*/ 439145 h 611208"/>
                <a:gd name="connsiteX14" fmla="*/ 356252 w 822414"/>
                <a:gd name="connsiteY14" fmla="*/ 334704 h 611208"/>
                <a:gd name="connsiteX15" fmla="*/ 330933 w 822414"/>
                <a:gd name="connsiteY15" fmla="*/ 321526 h 611208"/>
                <a:gd name="connsiteX16" fmla="*/ 330933 w 822414"/>
                <a:gd name="connsiteY16" fmla="*/ 439082 h 611208"/>
                <a:gd name="connsiteX17" fmla="*/ 310121 w 822414"/>
                <a:gd name="connsiteY17" fmla="*/ 471997 h 611208"/>
                <a:gd name="connsiteX18" fmla="*/ 77236 w 822414"/>
                <a:gd name="connsiteY18" fmla="*/ 582299 h 611208"/>
                <a:gd name="connsiteX19" fmla="*/ 28969 w 822414"/>
                <a:gd name="connsiteY19" fmla="*/ 564627 h 611208"/>
                <a:gd name="connsiteX20" fmla="*/ 25724 w 822414"/>
                <a:gd name="connsiteY20" fmla="*/ 546245 h 611208"/>
                <a:gd name="connsiteX21" fmla="*/ 48511 w 822414"/>
                <a:gd name="connsiteY21" fmla="*/ 515369 h 611208"/>
                <a:gd name="connsiteX22" fmla="*/ 250975 w 822414"/>
                <a:gd name="connsiteY22" fmla="*/ 419460 h 611208"/>
                <a:gd name="connsiteX23" fmla="*/ 258217 w 822414"/>
                <a:gd name="connsiteY23" fmla="*/ 408066 h 611208"/>
                <a:gd name="connsiteX24" fmla="*/ 258217 w 822414"/>
                <a:gd name="connsiteY24" fmla="*/ 249696 h 611208"/>
                <a:gd name="connsiteX25" fmla="*/ 281371 w 822414"/>
                <a:gd name="connsiteY25" fmla="*/ 267178 h 611208"/>
                <a:gd name="connsiteX26" fmla="*/ 459870 w 822414"/>
                <a:gd name="connsiteY26" fmla="*/ 360074 h 611208"/>
                <a:gd name="connsiteX27" fmla="*/ 375824 w 822414"/>
                <a:gd name="connsiteY27" fmla="*/ 519002 h 611208"/>
                <a:gd name="connsiteX28" fmla="*/ 394104 w 822414"/>
                <a:gd name="connsiteY28" fmla="*/ 600023 h 611208"/>
                <a:gd name="connsiteX29" fmla="*/ 480048 w 822414"/>
                <a:gd name="connsiteY29" fmla="*/ 584922 h 611208"/>
                <a:gd name="connsiteX30" fmla="*/ 484063 w 822414"/>
                <a:gd name="connsiteY30" fmla="*/ 578362 h 611208"/>
                <a:gd name="connsiteX31" fmla="*/ 594416 w 822414"/>
                <a:gd name="connsiteY31" fmla="*/ 369872 h 611208"/>
                <a:gd name="connsiteX32" fmla="*/ 577313 w 822414"/>
                <a:gd name="connsiteY32" fmla="*/ 291953 h 611208"/>
                <a:gd name="connsiteX33" fmla="*/ 496937 w 822414"/>
                <a:gd name="connsiteY33" fmla="*/ 230858 h 611208"/>
                <a:gd name="connsiteX34" fmla="*/ 496912 w 822414"/>
                <a:gd name="connsiteY34" fmla="*/ 230681 h 611208"/>
                <a:gd name="connsiteX35" fmla="*/ 497013 w 822414"/>
                <a:gd name="connsiteY35" fmla="*/ 230630 h 611208"/>
                <a:gd name="connsiteX36" fmla="*/ 698895 w 822414"/>
                <a:gd name="connsiteY36" fmla="*/ 230630 h 611208"/>
                <a:gd name="connsiteX37" fmla="*/ 698895 w 822414"/>
                <a:gd name="connsiteY37" fmla="*/ 546853 h 611208"/>
                <a:gd name="connsiteX38" fmla="*/ 711554 w 822414"/>
                <a:gd name="connsiteY38" fmla="*/ 586920 h 611208"/>
                <a:gd name="connsiteX39" fmla="*/ 798090 w 822414"/>
                <a:gd name="connsiteY39" fmla="*/ 598421 h 611208"/>
                <a:gd name="connsiteX40" fmla="*/ 822287 w 822414"/>
                <a:gd name="connsiteY40" fmla="*/ 548119 h 611208"/>
                <a:gd name="connsiteX41" fmla="*/ 822414 w 822414"/>
                <a:gd name="connsiteY41" fmla="*/ 127822 h 611208"/>
                <a:gd name="connsiteX42" fmla="*/ 744735 w 822414"/>
                <a:gd name="connsiteY42" fmla="*/ 22065 h 611208"/>
                <a:gd name="connsiteX43" fmla="*/ 796968 w 822414"/>
                <a:gd name="connsiteY43" fmla="*/ 548119 h 611208"/>
                <a:gd name="connsiteX44" fmla="*/ 768294 w 822414"/>
                <a:gd name="connsiteY44" fmla="*/ 585009 h 611208"/>
                <a:gd name="connsiteX45" fmla="*/ 725028 w 822414"/>
                <a:gd name="connsiteY45" fmla="*/ 557060 h 611208"/>
                <a:gd name="connsiteX46" fmla="*/ 724214 w 822414"/>
                <a:gd name="connsiteY46" fmla="*/ 549385 h 611208"/>
                <a:gd name="connsiteX47" fmla="*/ 724214 w 822414"/>
                <a:gd name="connsiteY47" fmla="*/ 217971 h 611208"/>
                <a:gd name="connsiteX48" fmla="*/ 711554 w 822414"/>
                <a:gd name="connsiteY48" fmla="*/ 205311 h 611208"/>
                <a:gd name="connsiteX49" fmla="*/ 463250 w 822414"/>
                <a:gd name="connsiteY49" fmla="*/ 205311 h 611208"/>
                <a:gd name="connsiteX50" fmla="*/ 434804 w 822414"/>
                <a:gd name="connsiteY50" fmla="*/ 183790 h 611208"/>
                <a:gd name="connsiteX51" fmla="*/ 417037 w 822414"/>
                <a:gd name="connsiteY51" fmla="*/ 185992 h 611208"/>
                <a:gd name="connsiteX52" fmla="*/ 419238 w 822414"/>
                <a:gd name="connsiteY52" fmla="*/ 203758 h 611208"/>
                <a:gd name="connsiteX53" fmla="*/ 419499 w 822414"/>
                <a:gd name="connsiteY53" fmla="*/ 203957 h 611208"/>
                <a:gd name="connsiteX54" fmla="*/ 561982 w 822414"/>
                <a:gd name="connsiteY54" fmla="*/ 312145 h 611208"/>
                <a:gd name="connsiteX55" fmla="*/ 572046 w 822414"/>
                <a:gd name="connsiteY55" fmla="*/ 358086 h 611208"/>
                <a:gd name="connsiteX56" fmla="*/ 461693 w 822414"/>
                <a:gd name="connsiteY56" fmla="*/ 566475 h 611208"/>
                <a:gd name="connsiteX57" fmla="*/ 412463 w 822414"/>
                <a:gd name="connsiteY57" fmla="*/ 581559 h 611208"/>
                <a:gd name="connsiteX58" fmla="*/ 408523 w 822414"/>
                <a:gd name="connsiteY58" fmla="*/ 579135 h 611208"/>
                <a:gd name="connsiteX59" fmla="*/ 398193 w 822414"/>
                <a:gd name="connsiteY59" fmla="*/ 530838 h 611208"/>
                <a:gd name="connsiteX60" fmla="*/ 488291 w 822414"/>
                <a:gd name="connsiteY60" fmla="*/ 360656 h 611208"/>
                <a:gd name="connsiteX61" fmla="*/ 483027 w 822414"/>
                <a:gd name="connsiteY61" fmla="*/ 343544 h 611208"/>
                <a:gd name="connsiteX62" fmla="*/ 482949 w 822414"/>
                <a:gd name="connsiteY62" fmla="*/ 343503 h 611208"/>
                <a:gd name="connsiteX63" fmla="*/ 293056 w 822414"/>
                <a:gd name="connsiteY63" fmla="*/ 244758 h 611208"/>
                <a:gd name="connsiteX64" fmla="*/ 257976 w 822414"/>
                <a:gd name="connsiteY64" fmla="*/ 187119 h 611208"/>
                <a:gd name="connsiteX65" fmla="*/ 257976 w 822414"/>
                <a:gd name="connsiteY65" fmla="*/ 183157 h 611208"/>
                <a:gd name="connsiteX66" fmla="*/ 296942 w 822414"/>
                <a:gd name="connsiteY66" fmla="*/ 117454 h 611208"/>
                <a:gd name="connsiteX67" fmla="*/ 324958 w 822414"/>
                <a:gd name="connsiteY67" fmla="*/ 102263 h 611208"/>
                <a:gd name="connsiteX68" fmla="*/ 606506 w 822414"/>
                <a:gd name="connsiteY68" fmla="*/ 25381 h 611208"/>
                <a:gd name="connsiteX69" fmla="*/ 718796 w 822414"/>
                <a:gd name="connsiteY69" fmla="*/ 40573 h 611208"/>
                <a:gd name="connsiteX70" fmla="*/ 737114 w 822414"/>
                <a:gd name="connsiteY70" fmla="*/ 46308 h 611208"/>
                <a:gd name="connsiteX71" fmla="*/ 797120 w 822414"/>
                <a:gd name="connsiteY71" fmla="*/ 127822 h 61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822414" h="611208">
                  <a:moveTo>
                    <a:pt x="744735" y="22065"/>
                  </a:moveTo>
                  <a:lnTo>
                    <a:pt x="726075" y="16228"/>
                  </a:lnTo>
                  <a:cubicBezTo>
                    <a:pt x="563134" y="-29346"/>
                    <a:pt x="412739" y="30496"/>
                    <a:pt x="313374" y="79716"/>
                  </a:cubicBezTo>
                  <a:lnTo>
                    <a:pt x="284916" y="95173"/>
                  </a:lnTo>
                  <a:cubicBezTo>
                    <a:pt x="252660" y="112686"/>
                    <a:pt x="232624" y="146493"/>
                    <a:pt x="232746" y="183195"/>
                  </a:cubicBezTo>
                  <a:lnTo>
                    <a:pt x="232746" y="187157"/>
                  </a:lnTo>
                  <a:cubicBezTo>
                    <a:pt x="232746" y="188271"/>
                    <a:pt x="232935" y="189335"/>
                    <a:pt x="232973" y="190449"/>
                  </a:cubicBezTo>
                  <a:lnTo>
                    <a:pt x="232973" y="400002"/>
                  </a:lnTo>
                  <a:lnTo>
                    <a:pt x="37080" y="492822"/>
                  </a:lnTo>
                  <a:cubicBezTo>
                    <a:pt x="14459" y="503117"/>
                    <a:pt x="-45" y="525696"/>
                    <a:pt x="0" y="550549"/>
                  </a:cubicBezTo>
                  <a:cubicBezTo>
                    <a:pt x="593" y="584601"/>
                    <a:pt x="28678" y="611724"/>
                    <a:pt x="62729" y="611132"/>
                  </a:cubicBezTo>
                  <a:cubicBezTo>
                    <a:pt x="71488" y="610978"/>
                    <a:pt x="80116" y="608960"/>
                    <a:pt x="88034" y="605213"/>
                  </a:cubicBezTo>
                  <a:lnTo>
                    <a:pt x="320970" y="494847"/>
                  </a:lnTo>
                  <a:cubicBezTo>
                    <a:pt x="342499" y="484650"/>
                    <a:pt x="356233" y="462968"/>
                    <a:pt x="356252" y="439145"/>
                  </a:cubicBezTo>
                  <a:lnTo>
                    <a:pt x="356252" y="334704"/>
                  </a:lnTo>
                  <a:lnTo>
                    <a:pt x="330933" y="321526"/>
                  </a:lnTo>
                  <a:lnTo>
                    <a:pt x="330933" y="439082"/>
                  </a:lnTo>
                  <a:cubicBezTo>
                    <a:pt x="330942" y="453155"/>
                    <a:pt x="322838" y="465971"/>
                    <a:pt x="310121" y="471997"/>
                  </a:cubicBezTo>
                  <a:lnTo>
                    <a:pt x="77236" y="582299"/>
                  </a:lnTo>
                  <a:cubicBezTo>
                    <a:pt x="59028" y="590748"/>
                    <a:pt x="37418" y="582836"/>
                    <a:pt x="28969" y="564627"/>
                  </a:cubicBezTo>
                  <a:cubicBezTo>
                    <a:pt x="26306" y="558887"/>
                    <a:pt x="25187" y="552551"/>
                    <a:pt x="25724" y="546245"/>
                  </a:cubicBezTo>
                  <a:cubicBezTo>
                    <a:pt x="27439" y="532693"/>
                    <a:pt x="36066" y="521002"/>
                    <a:pt x="48511" y="515369"/>
                  </a:cubicBezTo>
                  <a:lnTo>
                    <a:pt x="250975" y="419460"/>
                  </a:lnTo>
                  <a:cubicBezTo>
                    <a:pt x="255382" y="417374"/>
                    <a:pt x="258198" y="412941"/>
                    <a:pt x="258217" y="408066"/>
                  </a:cubicBezTo>
                  <a:lnTo>
                    <a:pt x="258217" y="249696"/>
                  </a:lnTo>
                  <a:cubicBezTo>
                    <a:pt x="264944" y="256730"/>
                    <a:pt x="272762" y="262634"/>
                    <a:pt x="281371" y="267178"/>
                  </a:cubicBezTo>
                  <a:lnTo>
                    <a:pt x="459870" y="360074"/>
                  </a:lnTo>
                  <a:lnTo>
                    <a:pt x="375824" y="519002"/>
                  </a:lnTo>
                  <a:cubicBezTo>
                    <a:pt x="360580" y="546750"/>
                    <a:pt x="368423" y="581508"/>
                    <a:pt x="394104" y="600023"/>
                  </a:cubicBezTo>
                  <a:cubicBezTo>
                    <a:pt x="422007" y="619586"/>
                    <a:pt x="460486" y="612825"/>
                    <a:pt x="480048" y="584922"/>
                  </a:cubicBezTo>
                  <a:cubicBezTo>
                    <a:pt x="481522" y="582822"/>
                    <a:pt x="482863" y="580631"/>
                    <a:pt x="484063" y="578362"/>
                  </a:cubicBezTo>
                  <a:lnTo>
                    <a:pt x="594416" y="369872"/>
                  </a:lnTo>
                  <a:cubicBezTo>
                    <a:pt x="608612" y="343222"/>
                    <a:pt x="601366" y="310208"/>
                    <a:pt x="577313" y="291953"/>
                  </a:cubicBezTo>
                  <a:lnTo>
                    <a:pt x="496937" y="230858"/>
                  </a:lnTo>
                  <a:cubicBezTo>
                    <a:pt x="496882" y="230816"/>
                    <a:pt x="496870" y="230737"/>
                    <a:pt x="496912" y="230681"/>
                  </a:cubicBezTo>
                  <a:cubicBezTo>
                    <a:pt x="496936" y="230649"/>
                    <a:pt x="496974" y="230630"/>
                    <a:pt x="497013" y="230630"/>
                  </a:cubicBezTo>
                  <a:lnTo>
                    <a:pt x="698895" y="230630"/>
                  </a:lnTo>
                  <a:lnTo>
                    <a:pt x="698895" y="546853"/>
                  </a:lnTo>
                  <a:cubicBezTo>
                    <a:pt x="698573" y="561240"/>
                    <a:pt x="703024" y="575329"/>
                    <a:pt x="711554" y="586920"/>
                  </a:cubicBezTo>
                  <a:cubicBezTo>
                    <a:pt x="732274" y="613993"/>
                    <a:pt x="771018" y="619141"/>
                    <a:pt x="798090" y="598421"/>
                  </a:cubicBezTo>
                  <a:cubicBezTo>
                    <a:pt x="813709" y="586467"/>
                    <a:pt x="822696" y="567784"/>
                    <a:pt x="822287" y="548119"/>
                  </a:cubicBezTo>
                  <a:lnTo>
                    <a:pt x="822414" y="127822"/>
                  </a:lnTo>
                  <a:cubicBezTo>
                    <a:pt x="822597" y="79322"/>
                    <a:pt x="791069" y="36398"/>
                    <a:pt x="744735" y="22065"/>
                  </a:cubicBezTo>
                  <a:close/>
                  <a:moveTo>
                    <a:pt x="796968" y="548119"/>
                  </a:moveTo>
                  <a:cubicBezTo>
                    <a:pt x="797353" y="565655"/>
                    <a:pt x="785384" y="581055"/>
                    <a:pt x="768294" y="585009"/>
                  </a:cubicBezTo>
                  <a:cubicBezTo>
                    <a:pt x="748629" y="589238"/>
                    <a:pt x="729259" y="576725"/>
                    <a:pt x="725028" y="557060"/>
                  </a:cubicBezTo>
                  <a:cubicBezTo>
                    <a:pt x="724486" y="554538"/>
                    <a:pt x="724213" y="551965"/>
                    <a:pt x="724214" y="549385"/>
                  </a:cubicBezTo>
                  <a:lnTo>
                    <a:pt x="724214" y="217971"/>
                  </a:lnTo>
                  <a:cubicBezTo>
                    <a:pt x="724214" y="210979"/>
                    <a:pt x="718546" y="205311"/>
                    <a:pt x="711554" y="205311"/>
                  </a:cubicBezTo>
                  <a:lnTo>
                    <a:pt x="463250" y="205311"/>
                  </a:lnTo>
                  <a:lnTo>
                    <a:pt x="434804" y="183790"/>
                  </a:lnTo>
                  <a:cubicBezTo>
                    <a:pt x="429290" y="179491"/>
                    <a:pt x="421336" y="180477"/>
                    <a:pt x="417037" y="185992"/>
                  </a:cubicBezTo>
                  <a:cubicBezTo>
                    <a:pt x="412739" y="191505"/>
                    <a:pt x="413724" y="199460"/>
                    <a:pt x="419238" y="203758"/>
                  </a:cubicBezTo>
                  <a:cubicBezTo>
                    <a:pt x="419324" y="203826"/>
                    <a:pt x="419412" y="203892"/>
                    <a:pt x="419499" y="203957"/>
                  </a:cubicBezTo>
                  <a:lnTo>
                    <a:pt x="561982" y="312145"/>
                  </a:lnTo>
                  <a:cubicBezTo>
                    <a:pt x="576142" y="322923"/>
                    <a:pt x="580403" y="342376"/>
                    <a:pt x="572046" y="358086"/>
                  </a:cubicBezTo>
                  <a:lnTo>
                    <a:pt x="461693" y="566475"/>
                  </a:lnTo>
                  <a:cubicBezTo>
                    <a:pt x="452263" y="584235"/>
                    <a:pt x="430222" y="590988"/>
                    <a:pt x="412463" y="581559"/>
                  </a:cubicBezTo>
                  <a:cubicBezTo>
                    <a:pt x="411099" y="580835"/>
                    <a:pt x="409784" y="580026"/>
                    <a:pt x="408523" y="579135"/>
                  </a:cubicBezTo>
                  <a:cubicBezTo>
                    <a:pt x="393595" y="567816"/>
                    <a:pt x="389201" y="547274"/>
                    <a:pt x="398193" y="530838"/>
                  </a:cubicBezTo>
                  <a:lnTo>
                    <a:pt x="488291" y="360656"/>
                  </a:lnTo>
                  <a:cubicBezTo>
                    <a:pt x="491563" y="354477"/>
                    <a:pt x="489206" y="346816"/>
                    <a:pt x="483027" y="343544"/>
                  </a:cubicBezTo>
                  <a:cubicBezTo>
                    <a:pt x="483002" y="343531"/>
                    <a:pt x="482975" y="343517"/>
                    <a:pt x="482949" y="343503"/>
                  </a:cubicBezTo>
                  <a:lnTo>
                    <a:pt x="293056" y="244758"/>
                  </a:lnTo>
                  <a:cubicBezTo>
                    <a:pt x="271522" y="233598"/>
                    <a:pt x="257996" y="211374"/>
                    <a:pt x="257976" y="187119"/>
                  </a:cubicBezTo>
                  <a:lnTo>
                    <a:pt x="257976" y="183157"/>
                  </a:lnTo>
                  <a:cubicBezTo>
                    <a:pt x="257872" y="155750"/>
                    <a:pt x="272843" y="130506"/>
                    <a:pt x="296942" y="117454"/>
                  </a:cubicBezTo>
                  <a:lnTo>
                    <a:pt x="324958" y="102263"/>
                  </a:lnTo>
                  <a:cubicBezTo>
                    <a:pt x="396547" y="66816"/>
                    <a:pt x="495975" y="25381"/>
                    <a:pt x="606506" y="25381"/>
                  </a:cubicBezTo>
                  <a:cubicBezTo>
                    <a:pt x="644454" y="25293"/>
                    <a:pt x="682235" y="30405"/>
                    <a:pt x="718796" y="40573"/>
                  </a:cubicBezTo>
                  <a:lnTo>
                    <a:pt x="737114" y="46308"/>
                  </a:lnTo>
                  <a:cubicBezTo>
                    <a:pt x="772868" y="57323"/>
                    <a:pt x="797225" y="90410"/>
                    <a:pt x="797120" y="127822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7606428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D6752DC-399D-2455-5781-B1834C396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67" y="0"/>
            <a:ext cx="8610600" cy="1293028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RAPPEL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820FC53-1BD5-3076-1B06-5AA5F026C04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37915" y="1006998"/>
            <a:ext cx="10612805" cy="4563505"/>
          </a:xfrm>
          <a:prstGeom prst="rect">
            <a:avLst/>
          </a:prstGeom>
          <a:noFill/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307081D8-5AEE-A540-A8F7-2568F723B3CA}"/>
              </a:ext>
            </a:extLst>
          </p:cNvPr>
          <p:cNvSpPr/>
          <p:nvPr/>
        </p:nvSpPr>
        <p:spPr>
          <a:xfrm>
            <a:off x="8252749" y="5254907"/>
            <a:ext cx="3379808" cy="12442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UNE ACP CENTREE ET REDUITE = ACP NORMEE</a:t>
            </a:r>
          </a:p>
        </p:txBody>
      </p:sp>
    </p:spTree>
    <p:extLst>
      <p:ext uri="{BB962C8B-B14F-4D97-AF65-F5344CB8AC3E}">
        <p14:creationId xmlns:p14="http://schemas.microsoft.com/office/powerpoint/2010/main" val="18417422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D84AFF-6030-0CE7-D2C6-62C4420BB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8117" y="162490"/>
            <a:ext cx="8610600" cy="71718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LES ESPACES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B3AA0D67-17EA-E54C-8058-FE495C29491B}"/>
              </a:ext>
            </a:extLst>
          </p:cNvPr>
          <p:cNvSpPr/>
          <p:nvPr/>
        </p:nvSpPr>
        <p:spPr>
          <a:xfrm>
            <a:off x="685800" y="2194559"/>
            <a:ext cx="5334000" cy="4024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r>
              <a:rPr lang="fr-FR" sz="2200" b="1" u="sng" dirty="0">
                <a:solidFill>
                  <a:schemeClr val="tx1"/>
                </a:solidFill>
              </a:rPr>
              <a:t>POUR CHAQUE OBJECTIF NOUS ALLONS :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chemeClr val="tx1"/>
                </a:solidFill>
              </a:rPr>
              <a:t>UTILISER UN ESPACE DIFFERENT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chemeClr val="tx1"/>
                </a:solidFill>
              </a:rPr>
              <a:t>UTILISER UN TYPE DE GRAPHIQUE DIFFERENT</a:t>
            </a:r>
          </a:p>
        </p:txBody>
      </p:sp>
      <p:pic>
        <p:nvPicPr>
          <p:cNvPr id="6" name="Image 5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C0BEB36F-7CA5-C0E2-78B3-E48DF63C1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108" y="2194559"/>
            <a:ext cx="4240184" cy="4024125"/>
          </a:xfrm>
          <a:prstGeom prst="rect">
            <a:avLst/>
          </a:prstGeom>
          <a:noFill/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D13B64F-4B3E-D24E-8176-70F8F1C3CACD}"/>
              </a:ext>
            </a:extLst>
          </p:cNvPr>
          <p:cNvSpPr txBox="1"/>
          <p:nvPr/>
        </p:nvSpPr>
        <p:spPr>
          <a:xfrm>
            <a:off x="7419371" y="1088022"/>
            <a:ext cx="3206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b="1" dirty="0">
                <a:solidFill>
                  <a:schemeClr val="bg1"/>
                </a:solidFill>
              </a:rPr>
              <a:t>LA PROJECTION</a:t>
            </a:r>
          </a:p>
        </p:txBody>
      </p:sp>
    </p:spTree>
    <p:extLst>
      <p:ext uri="{BB962C8B-B14F-4D97-AF65-F5344CB8AC3E}">
        <p14:creationId xmlns:p14="http://schemas.microsoft.com/office/powerpoint/2010/main" val="3346396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F9D417B-D152-BE37-63C0-9DFE365B1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PROCESS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FF06C9C-897B-D9E2-4AFF-454B97A16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2732342"/>
            <a:ext cx="10820400" cy="2948560"/>
          </a:xfrm>
          <a:noFill/>
        </p:spPr>
      </p:pic>
    </p:spTree>
    <p:extLst>
      <p:ext uri="{BB962C8B-B14F-4D97-AF65-F5344CB8AC3E}">
        <p14:creationId xmlns:p14="http://schemas.microsoft.com/office/powerpoint/2010/main" val="11377683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E79BF7D-E761-5687-B192-B0C13C3D7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39" y="1307941"/>
            <a:ext cx="10963668" cy="89310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91A27D8-B564-14CD-4D65-953332B4AFCB}"/>
              </a:ext>
            </a:extLst>
          </p:cNvPr>
          <p:cNvSpPr txBox="1"/>
          <p:nvPr/>
        </p:nvSpPr>
        <p:spPr>
          <a:xfrm>
            <a:off x="335666" y="393539"/>
            <a:ext cx="11597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OBJECTIF 1 : ETUDIER LA VARIABILITE ENTRE LES INDIVIDUS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7AAA408-8D84-9726-23EC-14D431AC5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79" y="2419108"/>
            <a:ext cx="10929279" cy="130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876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FE696-4717-F8DC-1F60-7DEC1832F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EAD1A180-DF16-8A71-6C2C-62E9CAA5027F}"/>
              </a:ext>
            </a:extLst>
          </p:cNvPr>
          <p:cNvSpPr txBox="1"/>
          <p:nvPr/>
        </p:nvSpPr>
        <p:spPr>
          <a:xfrm>
            <a:off x="335666" y="393539"/>
            <a:ext cx="11597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OBJECTIF 2 : ETUDIER LES LIAISONS ENTRE LES VARIABLES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DD89F1E-2BF2-0D94-D670-2C1907BEC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87" y="999719"/>
            <a:ext cx="6096735" cy="175754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469FFB6-11D2-52F2-00D3-7B708FEC4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32" y="2847555"/>
            <a:ext cx="4650828" cy="100849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11E4692-B3FE-BC3B-4977-D6605BA15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98" y="4138806"/>
            <a:ext cx="2673538" cy="2423341"/>
          </a:xfrm>
          <a:prstGeom prst="rect">
            <a:avLst/>
          </a:prstGeom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B94754FD-85DF-4934-83BD-48BE35F9BF64}"/>
              </a:ext>
            </a:extLst>
          </p:cNvPr>
          <p:cNvSpPr/>
          <p:nvPr/>
        </p:nvSpPr>
        <p:spPr>
          <a:xfrm>
            <a:off x="2988297" y="5137609"/>
            <a:ext cx="358220" cy="30165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87C1F7E-D732-EB66-734D-F94424E698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9064" y="4143133"/>
            <a:ext cx="3362698" cy="242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536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354BC72-C4A3-ED0B-39B1-5A8A5D417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61" y="720302"/>
            <a:ext cx="5076814" cy="266688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45B4162-3320-C6C5-79AF-B635717C9A73}"/>
              </a:ext>
            </a:extLst>
          </p:cNvPr>
          <p:cNvSpPr txBox="1"/>
          <p:nvPr/>
        </p:nvSpPr>
        <p:spPr>
          <a:xfrm>
            <a:off x="467642" y="82454"/>
            <a:ext cx="11597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OBJECTIF 2 : ETUDIER LES LIAISONS ENTRE LES VARIABLES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9162DB1-5DE3-9603-EB51-A880BD3AA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897" y="3877793"/>
            <a:ext cx="2300141" cy="2107042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5CAA3AF7-70D2-DC9C-7613-ED6F000EA0EC}"/>
              </a:ext>
            </a:extLst>
          </p:cNvPr>
          <p:cNvSpPr/>
          <p:nvPr/>
        </p:nvSpPr>
        <p:spPr>
          <a:xfrm>
            <a:off x="207390" y="2762054"/>
            <a:ext cx="5542960" cy="801277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EA0419E-C3BD-D4C5-00C7-B63F3B5044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326542" y="1290987"/>
            <a:ext cx="5633062" cy="726349"/>
          </a:xfrm>
          <a:prstGeom prst="rect">
            <a:avLst/>
          </a:prstGeom>
        </p:spPr>
      </p:pic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46F90C61-143A-471F-387B-9EAF29061EA5}"/>
              </a:ext>
            </a:extLst>
          </p:cNvPr>
          <p:cNvSpPr/>
          <p:nvPr/>
        </p:nvSpPr>
        <p:spPr>
          <a:xfrm>
            <a:off x="5816338" y="1498864"/>
            <a:ext cx="348792" cy="2922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Graphique 13" descr="Faire un zoom avant avec un remplissage uni">
            <a:extLst>
              <a:ext uri="{FF2B5EF4-FFF2-40B4-BE49-F238E27FC236}">
                <a16:creationId xmlns:a16="http://schemas.microsoft.com/office/drawing/2014/main" id="{BA926162-6636-9AF8-C6BA-75164C5759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59538" y="4477734"/>
            <a:ext cx="1000812" cy="100081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285C9AE-F162-3D64-AE9B-8DB97F1363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087" y="3895637"/>
            <a:ext cx="4623038" cy="2121009"/>
          </a:xfrm>
          <a:prstGeom prst="rect">
            <a:avLst/>
          </a:prstGeom>
        </p:spPr>
      </p:pic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91365A3C-013B-80E6-2671-1C2E47CD2006}"/>
              </a:ext>
            </a:extLst>
          </p:cNvPr>
          <p:cNvSpPr/>
          <p:nvPr/>
        </p:nvSpPr>
        <p:spPr>
          <a:xfrm>
            <a:off x="5297865" y="4790390"/>
            <a:ext cx="416350" cy="2922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188F0D7B-1B14-64B4-FC1A-9A98A2FC01FC}"/>
              </a:ext>
            </a:extLst>
          </p:cNvPr>
          <p:cNvSpPr/>
          <p:nvPr/>
        </p:nvSpPr>
        <p:spPr>
          <a:xfrm>
            <a:off x="160256" y="5363852"/>
            <a:ext cx="5307289" cy="791852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06674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4438A5-0394-1B84-B984-4C0C96039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700" y="151154"/>
            <a:ext cx="11770120" cy="682223"/>
          </a:xfrm>
        </p:spPr>
        <p:txBody>
          <a:bodyPr>
            <a:normAutofit/>
          </a:bodyPr>
          <a:lstStyle/>
          <a:p>
            <a:pPr algn="l"/>
            <a:r>
              <a:rPr lang="fr-FR" sz="2800" dirty="0">
                <a:solidFill>
                  <a:schemeClr val="bg1"/>
                </a:solidFill>
              </a:rPr>
              <a:t>Axes principaux d’inertie du nuage des variables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0367032-98F0-B42C-7105-D9CACD08F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075" y="821403"/>
            <a:ext cx="6094736" cy="69731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2A6805F-3BDC-3706-0A94-8AF3FCE6F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358" y="1574158"/>
            <a:ext cx="5995581" cy="208577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50D4D4C-F167-2F02-6C8C-749D7CD93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84" y="3681413"/>
            <a:ext cx="4686541" cy="76838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DB4EC50-75E0-7A2C-165F-416A9646C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676" y="4452199"/>
            <a:ext cx="4136663" cy="228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5884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851421-5A8A-F16C-9DCA-E7CA8D040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273" y="0"/>
            <a:ext cx="8610600" cy="960699"/>
          </a:xfrm>
        </p:spPr>
        <p:txBody>
          <a:bodyPr/>
          <a:lstStyle/>
          <a:p>
            <a:pPr algn="l"/>
            <a:r>
              <a:rPr lang="fr-FR" dirty="0">
                <a:solidFill>
                  <a:schemeClr val="bg1"/>
                </a:solidFill>
              </a:rPr>
              <a:t>Résultat remarquable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860B714-6311-67D3-6D84-2BD001E973D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62182" y="995423"/>
            <a:ext cx="10424075" cy="942467"/>
          </a:xfrm>
          <a:prstGeom prst="rect">
            <a:avLst/>
          </a:prstGeom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8FB2088A-4915-3C6C-A84E-CCCCF4779E08}"/>
              </a:ext>
            </a:extLst>
          </p:cNvPr>
          <p:cNvGrpSpPr/>
          <p:nvPr/>
        </p:nvGrpSpPr>
        <p:grpSpPr>
          <a:xfrm>
            <a:off x="1296366" y="2118167"/>
            <a:ext cx="9595412" cy="1863524"/>
            <a:chOff x="1215343" y="2071868"/>
            <a:chExt cx="9595412" cy="1863524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5086184E-12F4-28B3-9190-3FF594514021}"/>
                </a:ext>
              </a:extLst>
            </p:cNvPr>
            <p:cNvSpPr/>
            <p:nvPr/>
          </p:nvSpPr>
          <p:spPr>
            <a:xfrm>
              <a:off x="1215343" y="2071868"/>
              <a:ext cx="9595412" cy="186352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Si on superpose les 2 espaces </a:t>
              </a:r>
            </a:p>
            <a:p>
              <a:pPr algn="ctr"/>
              <a:r>
                <a:rPr lang="fr-FR" dirty="0"/>
                <a:t> les axes principaux d’inertie du nuage des individus coïncident exactement avec les axes principaux d’inertie du nuage des variables </a:t>
              </a:r>
            </a:p>
          </p:txBody>
        </p:sp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372D8F25-CC8F-CA51-ED6B-C9EE415B7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819208" y="2465408"/>
              <a:ext cx="722878" cy="319193"/>
            </a:xfrm>
            <a:prstGeom prst="rect">
              <a:avLst/>
            </a:prstGeom>
          </p:spPr>
        </p:pic>
      </p:grpSp>
      <p:pic>
        <p:nvPicPr>
          <p:cNvPr id="11" name="Image 10">
            <a:extLst>
              <a:ext uri="{FF2B5EF4-FFF2-40B4-BE49-F238E27FC236}">
                <a16:creationId xmlns:a16="http://schemas.microsoft.com/office/drawing/2014/main" id="{6D9CA650-F80C-FAE4-5F61-777B4EDE0C2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166885" y="4223780"/>
            <a:ext cx="7958827" cy="111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6039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175861-29DE-A58C-64B4-392636E62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>
            <a:norm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INTERPRETATION DES CERCLES DE Corrélations</a:t>
            </a:r>
          </a:p>
        </p:txBody>
      </p:sp>
      <p:pic>
        <p:nvPicPr>
          <p:cNvPr id="3" name="Image 2" descr="Une image contenant texte, capture d’écran, Police, nombre">
            <a:extLst>
              <a:ext uri="{FF2B5EF4-FFF2-40B4-BE49-F238E27FC236}">
                <a16:creationId xmlns:a16="http://schemas.microsoft.com/office/drawing/2014/main" id="{80ECA02C-89B4-7733-4876-0748230DD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031" y="746759"/>
            <a:ext cx="5765719" cy="5471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286010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77B12F27-014C-7619-531F-D241AC73D764}"/>
              </a:ext>
            </a:extLst>
          </p:cNvPr>
          <p:cNvSpPr txBox="1"/>
          <p:nvPr/>
        </p:nvSpPr>
        <p:spPr>
          <a:xfrm>
            <a:off x="567159" y="428264"/>
            <a:ext cx="10671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</a:rPr>
              <a:t>ETUDE DES CERCLES DE CORRELATION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5D41851-0626-439E-8FD2-257D54B70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95" y="1948070"/>
            <a:ext cx="3433334" cy="3323026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3E55A44-903E-8A59-36D0-93655A4600F1}"/>
              </a:ext>
            </a:extLst>
          </p:cNvPr>
          <p:cNvSpPr/>
          <p:nvPr/>
        </p:nvSpPr>
        <p:spPr>
          <a:xfrm>
            <a:off x="2345633" y="5033176"/>
            <a:ext cx="500933" cy="29419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F1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093C0AD5-5157-EC65-E152-D377E04A6127}"/>
              </a:ext>
            </a:extLst>
          </p:cNvPr>
          <p:cNvSpPr/>
          <p:nvPr/>
        </p:nvSpPr>
        <p:spPr>
          <a:xfrm>
            <a:off x="430694" y="3388581"/>
            <a:ext cx="500933" cy="29419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F2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728ABB31-8C38-ECE7-14A0-B6CCC01BE836}"/>
              </a:ext>
            </a:extLst>
          </p:cNvPr>
          <p:cNvSpPr/>
          <p:nvPr/>
        </p:nvSpPr>
        <p:spPr>
          <a:xfrm>
            <a:off x="5278056" y="1157468"/>
            <a:ext cx="6180882" cy="1643606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fr-FR" dirty="0"/>
              <a:t>Etudier les liaisons entre les variables, revient à chercher à savoir s’il y a </a:t>
            </a:r>
            <a:r>
              <a:rPr lang="fr-FR" b="1" dirty="0"/>
              <a:t>des groupes de variables </a:t>
            </a:r>
            <a:r>
              <a:rPr lang="fr-FR" dirty="0"/>
              <a:t>qui sont </a:t>
            </a:r>
            <a:r>
              <a:rPr lang="fr-FR" b="1" dirty="0"/>
              <a:t>fortement corrélées </a:t>
            </a:r>
            <a:r>
              <a:rPr lang="fr-FR" dirty="0"/>
              <a:t>entre elles (2 à 2).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DA5D3E1B-13A3-4378-1204-458AEB44E31B}"/>
              </a:ext>
            </a:extLst>
          </p:cNvPr>
          <p:cNvCxnSpPr>
            <a:cxnSpLocks/>
          </p:cNvCxnSpPr>
          <p:nvPr/>
        </p:nvCxnSpPr>
        <p:spPr>
          <a:xfrm flipH="1" flipV="1">
            <a:off x="3889094" y="2997843"/>
            <a:ext cx="1307939" cy="2233914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5A2BC720-3C3A-0E9A-C4EB-2D5540265642}"/>
              </a:ext>
            </a:extLst>
          </p:cNvPr>
          <p:cNvSpPr/>
          <p:nvPr/>
        </p:nvSpPr>
        <p:spPr>
          <a:xfrm>
            <a:off x="5220183" y="4757195"/>
            <a:ext cx="6180881" cy="1551007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Les flèches ne dépassent </a:t>
            </a:r>
            <a:r>
              <a:rPr lang="fr-FR" b="1" u="sng" dirty="0"/>
              <a:t>JAMAIS</a:t>
            </a:r>
            <a:r>
              <a:rPr lang="fr-FR" dirty="0"/>
              <a:t> le cercle à condition que les données soient centrées (c’est tjrs le cas en ACP) ET réduites (ce n’est pas toujours le cas en ACP). </a:t>
            </a:r>
          </a:p>
          <a:p>
            <a:pPr algn="ctr"/>
            <a:r>
              <a:rPr lang="fr-FR" b="1" u="sng" dirty="0"/>
              <a:t>ACP CENTREE ET REDUITE = ACP NORMEE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440340FC-22DD-11A2-D6B8-A95D3899CF90}"/>
              </a:ext>
            </a:extLst>
          </p:cNvPr>
          <p:cNvSpPr/>
          <p:nvPr/>
        </p:nvSpPr>
        <p:spPr>
          <a:xfrm>
            <a:off x="5254906" y="2963119"/>
            <a:ext cx="6227180" cy="1423686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 de tels groupes existent, alors toutes les variables d’un groupe donné seront </a:t>
            </a:r>
            <a:r>
              <a:rPr lang="fr-FR" b="1" dirty="0"/>
              <a:t>« synthétisables » </a:t>
            </a:r>
            <a:r>
              <a:rPr lang="fr-FR" dirty="0"/>
              <a:t>par une </a:t>
            </a:r>
            <a:r>
              <a:rPr lang="fr-FR" b="1" dirty="0"/>
              <a:t>variable synthétique</a:t>
            </a:r>
          </a:p>
        </p:txBody>
      </p:sp>
      <p:sp>
        <p:nvSpPr>
          <p:cNvPr id="26" name="Flèche : bas 25">
            <a:extLst>
              <a:ext uri="{FF2B5EF4-FFF2-40B4-BE49-F238E27FC236}">
                <a16:creationId xmlns:a16="http://schemas.microsoft.com/office/drawing/2014/main" id="{ADC919A5-4E5A-B1D5-F7D4-896EB72FACEB}"/>
              </a:ext>
            </a:extLst>
          </p:cNvPr>
          <p:cNvSpPr/>
          <p:nvPr/>
        </p:nvSpPr>
        <p:spPr>
          <a:xfrm>
            <a:off x="7963383" y="2685327"/>
            <a:ext cx="486137" cy="47456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7750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91EB82A-5A8F-C5BA-7785-1CCC45569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95" y="1948070"/>
            <a:ext cx="3433334" cy="3323026"/>
          </a:xfrm>
          <a:prstGeom prst="rect">
            <a:avLst/>
          </a:prstGeo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CD58DF63-5C34-362A-1146-C6BDB82A4609}"/>
              </a:ext>
            </a:extLst>
          </p:cNvPr>
          <p:cNvSpPr/>
          <p:nvPr/>
        </p:nvSpPr>
        <p:spPr>
          <a:xfrm>
            <a:off x="2345633" y="5033176"/>
            <a:ext cx="500933" cy="29419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F1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EC785C3C-464A-EE0B-6E23-2C1FCE995840}"/>
              </a:ext>
            </a:extLst>
          </p:cNvPr>
          <p:cNvSpPr/>
          <p:nvPr/>
        </p:nvSpPr>
        <p:spPr>
          <a:xfrm>
            <a:off x="430694" y="3388581"/>
            <a:ext cx="500933" cy="29419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F2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3711E25D-DA62-2F80-B56E-34159DCB7893}"/>
              </a:ext>
            </a:extLst>
          </p:cNvPr>
          <p:cNvCxnSpPr>
            <a:cxnSpLocks/>
          </p:cNvCxnSpPr>
          <p:nvPr/>
        </p:nvCxnSpPr>
        <p:spPr>
          <a:xfrm flipH="1">
            <a:off x="798654" y="1435261"/>
            <a:ext cx="532435" cy="174777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45F88301-3E85-01BD-284A-74B7A35E2D08}"/>
              </a:ext>
            </a:extLst>
          </p:cNvPr>
          <p:cNvCxnSpPr>
            <a:cxnSpLocks/>
          </p:cNvCxnSpPr>
          <p:nvPr/>
        </p:nvCxnSpPr>
        <p:spPr>
          <a:xfrm>
            <a:off x="1365813" y="1469985"/>
            <a:ext cx="1122744" cy="337980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0F91564D-3701-466C-7483-44C77969B529}"/>
              </a:ext>
            </a:extLst>
          </p:cNvPr>
          <p:cNvSpPr/>
          <p:nvPr/>
        </p:nvSpPr>
        <p:spPr>
          <a:xfrm>
            <a:off x="509286" y="347241"/>
            <a:ext cx="4236334" cy="109959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F1 et F2 sont les variables synthétiques, donc les composantes principales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52B7A1BA-E172-7B0F-0C31-D7D203FEE251}"/>
              </a:ext>
            </a:extLst>
          </p:cNvPr>
          <p:cNvCxnSpPr>
            <a:cxnSpLocks/>
          </p:cNvCxnSpPr>
          <p:nvPr/>
        </p:nvCxnSpPr>
        <p:spPr>
          <a:xfrm flipH="1">
            <a:off x="3946967" y="2581154"/>
            <a:ext cx="1678329" cy="335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A10DBC77-B842-6F03-2236-19D0FF3197BF}"/>
              </a:ext>
            </a:extLst>
          </p:cNvPr>
          <p:cNvCxnSpPr>
            <a:cxnSpLocks/>
          </p:cNvCxnSpPr>
          <p:nvPr/>
        </p:nvCxnSpPr>
        <p:spPr>
          <a:xfrm flipH="1">
            <a:off x="2916820" y="2442258"/>
            <a:ext cx="2731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2A0DDF7A-E4BB-FA93-CC7D-65296B29B1F0}"/>
              </a:ext>
            </a:extLst>
          </p:cNvPr>
          <p:cNvCxnSpPr>
            <a:cxnSpLocks/>
          </p:cNvCxnSpPr>
          <p:nvPr/>
        </p:nvCxnSpPr>
        <p:spPr>
          <a:xfrm flipH="1">
            <a:off x="3055716" y="2858947"/>
            <a:ext cx="2476983" cy="358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8A6D1629-62CB-C612-675A-024CD016D25E}"/>
              </a:ext>
            </a:extLst>
          </p:cNvPr>
          <p:cNvCxnSpPr>
            <a:cxnSpLocks/>
          </p:cNvCxnSpPr>
          <p:nvPr/>
        </p:nvCxnSpPr>
        <p:spPr>
          <a:xfrm flipH="1">
            <a:off x="1759352" y="2129742"/>
            <a:ext cx="3912243" cy="1238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EA810F6F-2193-D7EF-0903-B8D5B61D601B}"/>
              </a:ext>
            </a:extLst>
          </p:cNvPr>
          <p:cNvSpPr/>
          <p:nvPr/>
        </p:nvSpPr>
        <p:spPr>
          <a:xfrm>
            <a:off x="5509549" y="1747777"/>
            <a:ext cx="2696902" cy="144683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Variables initiales</a:t>
            </a:r>
          </a:p>
        </p:txBody>
      </p:sp>
      <p:sp>
        <p:nvSpPr>
          <p:cNvPr id="34" name="Phylactère : pensées 33">
            <a:extLst>
              <a:ext uri="{FF2B5EF4-FFF2-40B4-BE49-F238E27FC236}">
                <a16:creationId xmlns:a16="http://schemas.microsoft.com/office/drawing/2014/main" id="{D3894B2D-91E9-93E5-46CC-C56F41F87E07}"/>
              </a:ext>
            </a:extLst>
          </p:cNvPr>
          <p:cNvSpPr/>
          <p:nvPr/>
        </p:nvSpPr>
        <p:spPr>
          <a:xfrm>
            <a:off x="5613722" y="3136738"/>
            <a:ext cx="6111433" cy="3125165"/>
          </a:xfrm>
          <a:prstGeom prst="cloudCallout">
            <a:avLst>
              <a:gd name="adj1" fmla="val -70871"/>
              <a:gd name="adj2" fmla="val -701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u="sng" dirty="0"/>
              <a:t>ETUDE DES CERCLES DE CORRELATIONS </a:t>
            </a:r>
          </a:p>
          <a:p>
            <a:pPr algn="ctr"/>
            <a:r>
              <a:rPr lang="fr-FR" dirty="0"/>
              <a:t>Étudions donc les corrélations entre ces 2 types de variables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62456DBB-5B5E-1518-B435-82CB21D8DCFF}"/>
              </a:ext>
            </a:extLst>
          </p:cNvPr>
          <p:cNvSpPr/>
          <p:nvPr/>
        </p:nvSpPr>
        <p:spPr>
          <a:xfrm>
            <a:off x="3518703" y="3240910"/>
            <a:ext cx="694481" cy="6597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A81D3823-ACEC-D490-2433-A5C20935B7D4}"/>
              </a:ext>
            </a:extLst>
          </p:cNvPr>
          <p:cNvCxnSpPr>
            <a:cxnSpLocks/>
          </p:cNvCxnSpPr>
          <p:nvPr/>
        </p:nvCxnSpPr>
        <p:spPr>
          <a:xfrm flipV="1">
            <a:off x="3402957" y="3946967"/>
            <a:ext cx="347240" cy="160888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B1E6E062-9D7B-2706-B301-B875509C0231}"/>
              </a:ext>
            </a:extLst>
          </p:cNvPr>
          <p:cNvSpPr/>
          <p:nvPr/>
        </p:nvSpPr>
        <p:spPr>
          <a:xfrm>
            <a:off x="682906" y="5625295"/>
            <a:ext cx="4884517" cy="89125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Pour détecter les corrélations, il suffit d’observer sa projection sur F1</a:t>
            </a:r>
          </a:p>
        </p:txBody>
      </p:sp>
    </p:spTree>
    <p:extLst>
      <p:ext uri="{BB962C8B-B14F-4D97-AF65-F5344CB8AC3E}">
        <p14:creationId xmlns:p14="http://schemas.microsoft.com/office/powerpoint/2010/main" val="32244428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23D6D90-B75C-74F0-44A7-BBC5D5F2B46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3197" y="312517"/>
            <a:ext cx="6950266" cy="107650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9D0FD32-023B-1CE9-276F-5359531D94E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5723" y="1539433"/>
            <a:ext cx="7107189" cy="117182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2215442-59C6-618C-7BA0-377DC62A2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43" y="3158479"/>
            <a:ext cx="3076355" cy="275149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DFF1F52-F2DA-531C-574B-C8A7180AF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4756" y="2813356"/>
            <a:ext cx="4743694" cy="220356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458D134-3F37-B4DC-B3B7-C9953C14F5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7995" y="5123045"/>
            <a:ext cx="4349974" cy="1473276"/>
          </a:xfrm>
          <a:prstGeom prst="rect">
            <a:avLst/>
          </a:prstGeom>
        </p:spPr>
      </p:pic>
      <p:sp>
        <p:nvSpPr>
          <p:cNvPr id="12" name="Phylactère : pensées 11">
            <a:extLst>
              <a:ext uri="{FF2B5EF4-FFF2-40B4-BE49-F238E27FC236}">
                <a16:creationId xmlns:a16="http://schemas.microsoft.com/office/drawing/2014/main" id="{183E3FB5-0FEC-CF22-0EC6-5A9AA0401C7E}"/>
              </a:ext>
            </a:extLst>
          </p:cNvPr>
          <p:cNvSpPr/>
          <p:nvPr/>
        </p:nvSpPr>
        <p:spPr>
          <a:xfrm>
            <a:off x="7801337" y="0"/>
            <a:ext cx="3842794" cy="2882096"/>
          </a:xfrm>
          <a:prstGeom prst="cloudCallout">
            <a:avLst>
              <a:gd name="adj1" fmla="val -54569"/>
              <a:gd name="adj2" fmla="val 4556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0" i="0" dirty="0">
                <a:solidFill>
                  <a:schemeClr val="tx1"/>
                </a:solidFill>
                <a:effectLst/>
                <a:latin typeface="Inter"/>
              </a:rPr>
              <a:t> il est préférable de n’</a:t>
            </a:r>
            <a:r>
              <a:rPr lang="fr-FR" sz="1400" b="1" i="0" dirty="0">
                <a:solidFill>
                  <a:schemeClr val="tx1"/>
                </a:solidFill>
                <a:effectLst/>
                <a:latin typeface="Inter"/>
              </a:rPr>
              <a:t>interpréter que les flèches les plus longues</a:t>
            </a:r>
            <a:r>
              <a:rPr lang="fr-FR" sz="1400" b="0" i="0" dirty="0">
                <a:solidFill>
                  <a:schemeClr val="tx1"/>
                </a:solidFill>
                <a:effectLst/>
                <a:latin typeface="Inter"/>
              </a:rPr>
              <a:t>, car les flèches les plus petites correspondent à des variables dites « mal représentées » sur le premier plan factoriel.</a:t>
            </a:r>
            <a:endParaRPr lang="fr-F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6268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F7926CD-CDA5-9A5D-9BE5-D05B91F56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95" y="365040"/>
            <a:ext cx="4699242" cy="175269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AAB19F6-FD11-603E-0168-9F12936E5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00" y="2247704"/>
            <a:ext cx="4811208" cy="138413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3F1E4D0-537D-98A1-B478-9C4853A90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77" y="3684114"/>
            <a:ext cx="6134809" cy="269353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73CA486-158A-69E9-E0DE-005DEB861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4547" y="2885573"/>
            <a:ext cx="4559534" cy="2336920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3A0BFF67-5B11-6EBA-8356-56F3638AA958}"/>
              </a:ext>
            </a:extLst>
          </p:cNvPr>
          <p:cNvCxnSpPr>
            <a:cxnSpLocks/>
          </p:cNvCxnSpPr>
          <p:nvPr/>
        </p:nvCxnSpPr>
        <p:spPr>
          <a:xfrm flipV="1">
            <a:off x="5301205" y="3970116"/>
            <a:ext cx="2465408" cy="2314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3175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129D7F-5254-80D8-BE35-AB670E242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 anchor="ctr">
            <a:normAutofit/>
          </a:bodyPr>
          <a:lstStyle/>
          <a:p>
            <a:r>
              <a:rPr lang="fr-FR" b="1">
                <a:solidFill>
                  <a:schemeClr val="bg1"/>
                </a:solidFill>
              </a:rPr>
              <a:t>MACHINE LEARNING</a:t>
            </a:r>
          </a:p>
        </p:txBody>
      </p:sp>
      <p:pic>
        <p:nvPicPr>
          <p:cNvPr id="6" name="Picture 3" descr="Une image contenant peinture, barrière de corail, art&#10;&#10;Description générée automatiquement">
            <a:extLst>
              <a:ext uri="{FF2B5EF4-FFF2-40B4-BE49-F238E27FC236}">
                <a16:creationId xmlns:a16="http://schemas.microsoft.com/office/drawing/2014/main" id="{AACE414C-7023-5E3C-E773-F687A9D489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44" b="29007"/>
          <a:stretch/>
        </p:blipFill>
        <p:spPr>
          <a:xfrm>
            <a:off x="685800" y="2194560"/>
            <a:ext cx="10820400" cy="40241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899290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17D9869-B2C9-D238-4160-EAA781819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22" y="100832"/>
            <a:ext cx="5550594" cy="273696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69F7F5-1A94-CE7A-786F-48A879F32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999" y="112628"/>
            <a:ext cx="5107677" cy="301166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BFC2687-304C-3DFC-956E-8923E6E51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065" y="3170034"/>
            <a:ext cx="5579510" cy="1033242"/>
          </a:xfrm>
          <a:prstGeom prst="rect">
            <a:avLst/>
          </a:prstGeom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588B4985-0A26-F53D-4A50-2C78F839A841}"/>
              </a:ext>
            </a:extLst>
          </p:cNvPr>
          <p:cNvSpPr/>
          <p:nvPr/>
        </p:nvSpPr>
        <p:spPr>
          <a:xfrm>
            <a:off x="2111604" y="3516199"/>
            <a:ext cx="443060" cy="3393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8CC0ED5-7E9F-21BE-3CF7-498CE11F2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693" y="4257786"/>
            <a:ext cx="5168103" cy="835604"/>
          </a:xfrm>
          <a:prstGeom prst="rect">
            <a:avLst/>
          </a:prstGeom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9EB61EF3-2D32-0A69-FB90-7EE35FF08296}"/>
              </a:ext>
            </a:extLst>
          </p:cNvPr>
          <p:cNvSpPr/>
          <p:nvPr/>
        </p:nvSpPr>
        <p:spPr>
          <a:xfrm>
            <a:off x="2121029" y="4440025"/>
            <a:ext cx="491767" cy="3880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600F70E-7ACC-A55C-B325-586E43123A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0334" y="5142128"/>
            <a:ext cx="3983567" cy="1520116"/>
          </a:xfrm>
          <a:prstGeom prst="rect">
            <a:avLst/>
          </a:prstGeom>
        </p:spPr>
      </p:pic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F41E4E02-7822-EC4C-CFD2-A60A6DC44902}"/>
              </a:ext>
            </a:extLst>
          </p:cNvPr>
          <p:cNvSpPr/>
          <p:nvPr/>
        </p:nvSpPr>
        <p:spPr>
          <a:xfrm>
            <a:off x="2122600" y="5535105"/>
            <a:ext cx="491767" cy="3880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96437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apture d’écran, texte, diagramme, cercle&#10;&#10;Description générée automatiquement">
            <a:extLst>
              <a:ext uri="{FF2B5EF4-FFF2-40B4-BE49-F238E27FC236}">
                <a16:creationId xmlns:a16="http://schemas.microsoft.com/office/drawing/2014/main" id="{0A476891-7CA0-E60B-0DBC-9CFB552A2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193" y="856527"/>
            <a:ext cx="6112888" cy="3209267"/>
          </a:xfrm>
          <a:prstGeom prst="rect">
            <a:avLst/>
          </a:prstGeom>
          <a:noFill/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E5C2BEAD-0CA6-7869-BEC4-71F935473714}"/>
              </a:ext>
            </a:extLst>
          </p:cNvPr>
          <p:cNvSpPr txBox="1"/>
          <p:nvPr/>
        </p:nvSpPr>
        <p:spPr>
          <a:xfrm>
            <a:off x="578733" y="694482"/>
            <a:ext cx="438680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>
                <a:solidFill>
                  <a:schemeClr val="bg1"/>
                </a:solidFill>
              </a:rPr>
              <a:t>On a des angles bien ou mal représentés selon où on se place dans le plan factoriel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>
                <a:solidFill>
                  <a:schemeClr val="bg1"/>
                </a:solidFill>
              </a:rPr>
              <a:t>On a égaiement des individus bien ou mal représentés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>
                <a:solidFill>
                  <a:schemeClr val="bg1"/>
                </a:solidFill>
              </a:rPr>
              <a:t>Sur le cercle des corrélations, on s’intéressait aux angles car ils étaient liés au coefficient de corrélation entre les variables et les composantes principales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>
                <a:solidFill>
                  <a:schemeClr val="bg1"/>
                </a:solidFill>
              </a:rPr>
              <a:t>Pour les individus, on s'intéresse à la </a:t>
            </a:r>
            <a:r>
              <a:rPr lang="fr-FR" b="1" u="sng" dirty="0">
                <a:solidFill>
                  <a:schemeClr val="bg1"/>
                </a:solidFill>
              </a:rPr>
              <a:t>distance entre les individus car 2 individus qui sont proches dans l’espace</a:t>
            </a:r>
          </a:p>
          <a:p>
            <a:r>
              <a:rPr lang="fr-FR" dirty="0">
                <a:solidFill>
                  <a:schemeClr val="bg1"/>
                </a:solidFill>
              </a:rPr>
              <a:t> </a:t>
            </a:r>
          </a:p>
          <a:p>
            <a:r>
              <a:rPr lang="fr-FR" dirty="0">
                <a:solidFill>
                  <a:schemeClr val="bg1"/>
                </a:solidFill>
              </a:rPr>
              <a:t>Sont </a:t>
            </a:r>
            <a:r>
              <a:rPr lang="fr-FR" b="1" dirty="0">
                <a:solidFill>
                  <a:schemeClr val="bg1"/>
                </a:solidFill>
              </a:rPr>
              <a:t>similaires </a:t>
            </a:r>
            <a:r>
              <a:rPr lang="fr-FR" dirty="0">
                <a:solidFill>
                  <a:schemeClr val="bg1"/>
                </a:solidFill>
              </a:rPr>
              <a:t>et s’ils </a:t>
            </a:r>
            <a:r>
              <a:rPr lang="fr-FR" b="1" dirty="0">
                <a:solidFill>
                  <a:schemeClr val="bg1"/>
                </a:solidFill>
              </a:rPr>
              <a:t>sont éloignés</a:t>
            </a:r>
            <a:r>
              <a:rPr lang="fr-FR" dirty="0">
                <a:solidFill>
                  <a:schemeClr val="bg1"/>
                </a:solidFill>
              </a:rPr>
              <a:t>, ils </a:t>
            </a:r>
            <a:r>
              <a:rPr lang="fr-FR" b="1" dirty="0">
                <a:solidFill>
                  <a:schemeClr val="bg1"/>
                </a:solidFill>
              </a:rPr>
              <a:t>sont différents </a:t>
            </a:r>
            <a:r>
              <a:rPr lang="fr-FR" dirty="0">
                <a:solidFill>
                  <a:schemeClr val="bg1"/>
                </a:solidFill>
              </a:rPr>
              <a:t>!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6DBE969-648C-C0A8-543A-E29134F24E3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082151" y="4373417"/>
            <a:ext cx="499003" cy="42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356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BB80A2D-5B1A-1088-31DD-24FE8B2DE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5520" y="266662"/>
            <a:ext cx="8610600" cy="983404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</a:rPr>
              <a:t>COMBIEN De composantes analyser ?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C8AE5A39-08C3-286C-E666-7D239941F0A1}"/>
              </a:ext>
            </a:extLst>
          </p:cNvPr>
          <p:cNvSpPr/>
          <p:nvPr/>
        </p:nvSpPr>
        <p:spPr>
          <a:xfrm>
            <a:off x="810227" y="2314938"/>
            <a:ext cx="4988689" cy="145840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NOMBRE MAXIMAL DE COMPOSANTES D’UNE ACP SERA min(p, n-1)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C7DD10E8-A8EC-BEB9-3544-9DC0DC51E9A7}"/>
              </a:ext>
            </a:extLst>
          </p:cNvPr>
          <p:cNvSpPr/>
          <p:nvPr/>
        </p:nvSpPr>
        <p:spPr>
          <a:xfrm>
            <a:off x="7963381" y="1666755"/>
            <a:ext cx="3379807" cy="2986268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 on a 2000 individus décrits par 1000 variables alors, on trouvera 1000 composantes !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AC696661-8632-08DD-650B-4AFC7658A914}"/>
              </a:ext>
            </a:extLst>
          </p:cNvPr>
          <p:cNvSpPr/>
          <p:nvPr/>
        </p:nvSpPr>
        <p:spPr>
          <a:xfrm>
            <a:off x="6412374" y="2696901"/>
            <a:ext cx="1088021" cy="7870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7699972-7C95-5AE2-888C-876F3165ADB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081225" y="4954921"/>
            <a:ext cx="7653084" cy="68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953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A1668E-D208-8D54-72EE-0F45B546A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0" y="127765"/>
            <a:ext cx="11008489" cy="821359"/>
          </a:xfrm>
        </p:spPr>
        <p:txBody>
          <a:bodyPr>
            <a:normAutofit/>
          </a:bodyPr>
          <a:lstStyle/>
          <a:p>
            <a:pPr algn="l"/>
            <a:r>
              <a:rPr lang="fr-FR" sz="2400" b="1" dirty="0">
                <a:solidFill>
                  <a:schemeClr val="bg1"/>
                </a:solidFill>
              </a:rPr>
              <a:t>On additionne les inerties à tous les axes principaux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F80AC00-4D1F-2E96-26A6-7E6162861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489" y="1088436"/>
            <a:ext cx="3271167" cy="227085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2DEA1AB-3AF2-2818-8CFC-57159BF37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941" y="4143737"/>
            <a:ext cx="3342462" cy="217556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43D9B6C-2D17-4B47-4C52-CB5861459B8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474824" y="833835"/>
            <a:ext cx="4537277" cy="396092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98FB6D8-8637-A326-9E5F-196F2DF761C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832441" y="5046910"/>
            <a:ext cx="6556088" cy="78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567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B50A623-77FC-08C1-D382-3F2DD368D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706" y="208789"/>
            <a:ext cx="8610600" cy="129302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Les </a:t>
            </a:r>
            <a:r>
              <a:rPr lang="fr-FR" dirty="0">
                <a:solidFill>
                  <a:schemeClr val="bg1"/>
                </a:solidFill>
              </a:rPr>
              <a:t>différentes formes d’inertie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6E274CB-5B92-EB52-C675-704DB3A99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63" y="1986216"/>
            <a:ext cx="5896155" cy="4024125"/>
          </a:xfrm>
          <a:prstGeom prst="rect">
            <a:avLst/>
          </a:prstGeom>
          <a:noFill/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74F27A37-DC82-15AC-DDB6-40AA574E1984}"/>
              </a:ext>
            </a:extLst>
          </p:cNvPr>
          <p:cNvSpPr/>
          <p:nvPr/>
        </p:nvSpPr>
        <p:spPr>
          <a:xfrm>
            <a:off x="6713316" y="2731625"/>
            <a:ext cx="289367" cy="3472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ED65805-4C1C-1F18-470E-7750FDE2898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055297" y="2419111"/>
            <a:ext cx="4693006" cy="77328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1E4ED35-7CEF-8F27-AED9-BF1378BF1FD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087364" y="4285773"/>
            <a:ext cx="4661140" cy="1365320"/>
          </a:xfrm>
          <a:prstGeom prst="rect">
            <a:avLst/>
          </a:prstGeom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4187C868-E96B-F5AA-2E3B-581E5AE19E7B}"/>
              </a:ext>
            </a:extLst>
          </p:cNvPr>
          <p:cNvSpPr/>
          <p:nvPr/>
        </p:nvSpPr>
        <p:spPr>
          <a:xfrm>
            <a:off x="6692096" y="4759124"/>
            <a:ext cx="289367" cy="3472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78719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EA22E84-A923-7D39-6E9B-C3C9DF71D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54" y="1362645"/>
            <a:ext cx="5454930" cy="2813195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C36C0A19-D94E-D292-CA8A-977F39ABFD0D}"/>
              </a:ext>
            </a:extLst>
          </p:cNvPr>
          <p:cNvCxnSpPr>
            <a:cxnSpLocks/>
          </p:cNvCxnSpPr>
          <p:nvPr/>
        </p:nvCxnSpPr>
        <p:spPr>
          <a:xfrm flipH="1">
            <a:off x="5127585" y="1643605"/>
            <a:ext cx="2500131" cy="2257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9EFDF4F9-2EAE-7034-7635-6AC645DD125E}"/>
              </a:ext>
            </a:extLst>
          </p:cNvPr>
          <p:cNvCxnSpPr>
            <a:cxnSpLocks/>
          </p:cNvCxnSpPr>
          <p:nvPr/>
        </p:nvCxnSpPr>
        <p:spPr>
          <a:xfrm flipH="1">
            <a:off x="3796496" y="1157468"/>
            <a:ext cx="3831220" cy="1423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3038EFFF-C2B9-31A1-DA7D-E7066D4E0050}"/>
              </a:ext>
            </a:extLst>
          </p:cNvPr>
          <p:cNvSpPr/>
          <p:nvPr/>
        </p:nvSpPr>
        <p:spPr>
          <a:xfrm>
            <a:off x="7627716" y="659757"/>
            <a:ext cx="3345083" cy="1493135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Quand on affiche un plan factoriel, on a l’habitude d’indiquer l’inertie associé à chacun des 2 axes</a:t>
            </a:r>
          </a:p>
        </p:txBody>
      </p:sp>
      <p:sp>
        <p:nvSpPr>
          <p:cNvPr id="16" name="Flèche : bas 15">
            <a:extLst>
              <a:ext uri="{FF2B5EF4-FFF2-40B4-BE49-F238E27FC236}">
                <a16:creationId xmlns:a16="http://schemas.microsoft.com/office/drawing/2014/main" id="{192DF22B-10CD-3172-C23B-319567BF275D}"/>
              </a:ext>
            </a:extLst>
          </p:cNvPr>
          <p:cNvSpPr/>
          <p:nvPr/>
        </p:nvSpPr>
        <p:spPr>
          <a:xfrm>
            <a:off x="8866208" y="2245487"/>
            <a:ext cx="659756" cy="47456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05FD6B47-57C1-8303-CE3C-74ADBEA82F3D}"/>
              </a:ext>
            </a:extLst>
          </p:cNvPr>
          <p:cNvSpPr/>
          <p:nvPr/>
        </p:nvSpPr>
        <p:spPr>
          <a:xfrm>
            <a:off x="7384648" y="2777925"/>
            <a:ext cx="3727048" cy="1805650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de cette façon on sait si la projection représente bien les données ou non !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5D5F401-8187-CAF1-D23F-C53E4F2E9471}"/>
              </a:ext>
            </a:extLst>
          </p:cNvPr>
          <p:cNvSpPr txBox="1"/>
          <p:nvPr/>
        </p:nvSpPr>
        <p:spPr>
          <a:xfrm>
            <a:off x="5428528" y="4988686"/>
            <a:ext cx="54401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accent1"/>
                </a:solidFill>
                <a:latin typeface="Abadi" panose="020B0604020104020204" pitchFamily="34" charset="0"/>
              </a:rPr>
              <a:t>Si 75% de l’inertie TOTALE est représentée par F1 et 25% par F2 = LE PREMIER PLAN FACTORIEL REPRESENTE 100% DE L’INERTIE TOTALE (la représentation est parfaite !!!!!!) </a:t>
            </a:r>
          </a:p>
          <a:p>
            <a:pPr algn="ctr"/>
            <a:r>
              <a:rPr lang="fr-FR" sz="1600" b="1" dirty="0">
                <a:solidFill>
                  <a:schemeClr val="bg1"/>
                </a:solidFill>
                <a:latin typeface="Abadi" panose="020B0604020104020204" pitchFamily="34" charset="0"/>
              </a:rPr>
              <a:t>=&gt; </a:t>
            </a:r>
            <a:r>
              <a:rPr lang="fr-FR" sz="2000" b="1" u="sng" dirty="0">
                <a:solidFill>
                  <a:schemeClr val="bg1"/>
                </a:solidFill>
                <a:latin typeface="Abadi" panose="020B0604020104020204" pitchFamily="34" charset="0"/>
              </a:rPr>
              <a:t>pas besoin d’explorer le 2</a:t>
            </a:r>
            <a:r>
              <a:rPr lang="fr-FR" sz="2000" b="1" u="sng" baseline="30000" dirty="0">
                <a:solidFill>
                  <a:schemeClr val="bg1"/>
                </a:solidFill>
                <a:latin typeface="Abadi" panose="020B0604020104020204" pitchFamily="34" charset="0"/>
              </a:rPr>
              <a:t>ème</a:t>
            </a:r>
            <a:r>
              <a:rPr lang="fr-FR" sz="2000" b="1" u="sng" dirty="0">
                <a:solidFill>
                  <a:schemeClr val="bg1"/>
                </a:solidFill>
                <a:latin typeface="Abadi" panose="020B0604020104020204" pitchFamily="34" charset="0"/>
              </a:rPr>
              <a:t> plan factoriel !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693B68E-F4CB-4E90-965D-D9076DD8718F}"/>
              </a:ext>
            </a:extLst>
          </p:cNvPr>
          <p:cNvSpPr txBox="1"/>
          <p:nvPr/>
        </p:nvSpPr>
        <p:spPr>
          <a:xfrm>
            <a:off x="787078" y="370390"/>
            <a:ext cx="6528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</a:rPr>
              <a:t>PROJECTION PARFAITE SUR LE PREMIER PLAN FACTORIEL</a:t>
            </a:r>
          </a:p>
        </p:txBody>
      </p:sp>
    </p:spTree>
    <p:extLst>
      <p:ext uri="{BB962C8B-B14F-4D97-AF65-F5344CB8AC3E}">
        <p14:creationId xmlns:p14="http://schemas.microsoft.com/office/powerpoint/2010/main" val="18742706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EFDC91-CE12-00AB-0472-F67846E77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847" y="174065"/>
            <a:ext cx="11053824" cy="1203322"/>
          </a:xfrm>
        </p:spPr>
        <p:txBody>
          <a:bodyPr>
            <a:noAutofit/>
          </a:bodyPr>
          <a:lstStyle/>
          <a:p>
            <a:pPr algn="l"/>
            <a:r>
              <a:rPr lang="fr-FR" sz="2800" b="1" dirty="0">
                <a:solidFill>
                  <a:schemeClr val="bg1"/>
                </a:solidFill>
              </a:rPr>
              <a:t>ALLEZ PLUS LOIN DANS L’EXPLORATION DES PLANS FACTORIELS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517CF55-9F07-3195-AE0C-8CDC5C9234AE}"/>
              </a:ext>
            </a:extLst>
          </p:cNvPr>
          <p:cNvSpPr/>
          <p:nvPr/>
        </p:nvSpPr>
        <p:spPr>
          <a:xfrm>
            <a:off x="891251" y="1481560"/>
            <a:ext cx="5023412" cy="12384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Dans le cas où l’inertie totale n’est pas suffisamment représentée sur le premier plan factoriel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64B7E8E-8D08-FAB1-9EF3-84BEC8141F8C}"/>
              </a:ext>
            </a:extLst>
          </p:cNvPr>
          <p:cNvSpPr txBox="1"/>
          <p:nvPr/>
        </p:nvSpPr>
        <p:spPr>
          <a:xfrm>
            <a:off x="787078" y="3020992"/>
            <a:ext cx="8380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Exemple : 20% de l’inertie totale est associée à F1 et 15% à F2, alors le premier plan factoriel ne représente que 35% de l’inertie totale !</a:t>
            </a:r>
          </a:p>
        </p:txBody>
      </p:sp>
      <p:sp>
        <p:nvSpPr>
          <p:cNvPr id="6" name="Flèche : bas 5">
            <a:extLst>
              <a:ext uri="{FF2B5EF4-FFF2-40B4-BE49-F238E27FC236}">
                <a16:creationId xmlns:a16="http://schemas.microsoft.com/office/drawing/2014/main" id="{A2CCCD61-1E9D-F956-3A33-C820A8EFBC84}"/>
              </a:ext>
            </a:extLst>
          </p:cNvPr>
          <p:cNvSpPr/>
          <p:nvPr/>
        </p:nvSpPr>
        <p:spPr>
          <a:xfrm>
            <a:off x="4572000" y="3703899"/>
            <a:ext cx="532436" cy="46298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CBC6DB2D-3CB8-007D-86B4-1E689F9545FC}"/>
              </a:ext>
            </a:extLst>
          </p:cNvPr>
          <p:cNvSpPr/>
          <p:nvPr/>
        </p:nvSpPr>
        <p:spPr>
          <a:xfrm>
            <a:off x="6933234" y="3692324"/>
            <a:ext cx="4352082" cy="267375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On peut donc analyser les composantes suivantes des plans factoriels F2, F3, F4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294A0F9-60D2-CAE4-E53A-9F9AC6F569FF}"/>
              </a:ext>
            </a:extLst>
          </p:cNvPr>
          <p:cNvSpPr txBox="1"/>
          <p:nvPr/>
        </p:nvSpPr>
        <p:spPr>
          <a:xfrm>
            <a:off x="3275636" y="4560425"/>
            <a:ext cx="3426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SI ON ESTIME QUE 35% EST TROP PEU  </a:t>
            </a:r>
          </a:p>
        </p:txBody>
      </p:sp>
      <p:pic>
        <p:nvPicPr>
          <p:cNvPr id="11" name="Graphique 10" descr="Homme juge avec un remplissage uni">
            <a:extLst>
              <a:ext uri="{FF2B5EF4-FFF2-40B4-BE49-F238E27FC236}">
                <a16:creationId xmlns:a16="http://schemas.microsoft.com/office/drawing/2014/main" id="{6912388F-E4D7-20C2-A9E8-A18F98FEA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3569" y="4360762"/>
            <a:ext cx="914400" cy="9144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B84AFAB-E674-9778-F1A0-6CA668412C1F}"/>
              </a:ext>
            </a:extLst>
          </p:cNvPr>
          <p:cNvSpPr txBox="1"/>
          <p:nvPr/>
        </p:nvSpPr>
        <p:spPr>
          <a:xfrm>
            <a:off x="601883" y="5370653"/>
            <a:ext cx="2210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PAS DE REGLES SPECIFIQUES</a:t>
            </a:r>
          </a:p>
        </p:txBody>
      </p:sp>
    </p:spTree>
    <p:extLst>
      <p:ext uri="{BB962C8B-B14F-4D97-AF65-F5344CB8AC3E}">
        <p14:creationId xmlns:p14="http://schemas.microsoft.com/office/powerpoint/2010/main" val="179793050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B3BBDA-FFBB-BA14-4F56-33772555C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39" y="266660"/>
            <a:ext cx="8103242" cy="821359"/>
          </a:xfrm>
        </p:spPr>
        <p:txBody>
          <a:bodyPr>
            <a:normAutofit/>
          </a:bodyPr>
          <a:lstStyle/>
          <a:p>
            <a:pPr algn="l"/>
            <a:r>
              <a:rPr lang="fr-FR" sz="2800" b="1" dirty="0">
                <a:solidFill>
                  <a:schemeClr val="bg1"/>
                </a:solidFill>
              </a:rPr>
              <a:t>LA METHODE DU COUDE !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33D796C-C1C4-D715-327F-2EDC8DE69CE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50449" y="959922"/>
            <a:ext cx="5615759" cy="47361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AA4EFB3-EBB1-8364-5E32-D3A8A58A2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509" y="1559034"/>
            <a:ext cx="4584936" cy="40642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91451D6-E49A-6C56-FCE7-B539F12CBB4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0920" y="2118041"/>
            <a:ext cx="6383061" cy="243081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808503F-2329-47FB-702C-85C96A5E8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6003" y="2291661"/>
            <a:ext cx="2279767" cy="1765391"/>
          </a:xfrm>
          <a:prstGeom prst="rect">
            <a:avLst/>
          </a:prstGeom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A047DEC9-23C3-BCFE-9945-CC1F3E35B10F}"/>
              </a:ext>
            </a:extLst>
          </p:cNvPr>
          <p:cNvCxnSpPr>
            <a:cxnSpLocks/>
          </p:cNvCxnSpPr>
          <p:nvPr/>
        </p:nvCxnSpPr>
        <p:spPr>
          <a:xfrm flipH="1" flipV="1">
            <a:off x="2720051" y="2338086"/>
            <a:ext cx="5382227" cy="706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0B578DB2-E868-A06D-6E3F-9E722EE2A03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958101" y="4713743"/>
            <a:ext cx="4623038" cy="182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9418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F1C01A-7D17-7457-661B-F0E2B7189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54" y="217618"/>
            <a:ext cx="10056828" cy="809904"/>
          </a:xfrm>
        </p:spPr>
        <p:txBody>
          <a:bodyPr>
            <a:noAutofit/>
          </a:bodyPr>
          <a:lstStyle/>
          <a:p>
            <a:pPr algn="l"/>
            <a:r>
              <a:rPr lang="fr-FR" sz="3200" b="1" u="sng" dirty="0">
                <a:solidFill>
                  <a:schemeClr val="bg1"/>
                </a:solidFill>
              </a:rPr>
              <a:t>L’analyse pestel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FF0FEAB-F0DB-A0EC-E5C3-14C363ABB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01" y="1875935"/>
            <a:ext cx="5032005" cy="304480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A179A3B-432B-72EF-DD7F-8FCB6AC4C630}"/>
              </a:ext>
            </a:extLst>
          </p:cNvPr>
          <p:cNvSpPr txBox="1"/>
          <p:nvPr/>
        </p:nvSpPr>
        <p:spPr>
          <a:xfrm>
            <a:off x="537326" y="1244338"/>
            <a:ext cx="154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1"/>
                </a:solidFill>
              </a:rPr>
              <a:t>Définition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62CC961-854A-E2DB-CA73-CC8801A23CB3}"/>
              </a:ext>
            </a:extLst>
          </p:cNvPr>
          <p:cNvCxnSpPr/>
          <p:nvPr/>
        </p:nvCxnSpPr>
        <p:spPr>
          <a:xfrm>
            <a:off x="6004874" y="1442301"/>
            <a:ext cx="0" cy="38744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62FCF79D-C6D9-5E91-8C94-3DB495211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345" y="1638854"/>
            <a:ext cx="3026398" cy="300335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C21B6B2-C335-B4A3-D11C-78E806911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157" y="4800396"/>
            <a:ext cx="4553184" cy="155583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481506C-E78B-CA41-842C-56A2E45D2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9373" y="435670"/>
            <a:ext cx="4730993" cy="9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1994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08B8DD-4B61-00CA-F740-5BE273850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777" y="245900"/>
            <a:ext cx="8610600" cy="376270"/>
          </a:xfrm>
        </p:spPr>
        <p:txBody>
          <a:bodyPr>
            <a:normAutofit fontScale="90000"/>
          </a:bodyPr>
          <a:lstStyle/>
          <a:p>
            <a:pPr algn="l"/>
            <a:r>
              <a:rPr lang="fr-FR" sz="3200" dirty="0">
                <a:solidFill>
                  <a:schemeClr val="bg1"/>
                </a:solidFill>
              </a:rPr>
              <a:t>Différences entre k-MEANS et CAH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99DC423-30CB-F854-E159-1A604BA51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699" y="696369"/>
            <a:ext cx="3953067" cy="5661945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BD84ACCB-417C-627D-C7C6-4DFE0A131EB4}"/>
              </a:ext>
            </a:extLst>
          </p:cNvPr>
          <p:cNvCxnSpPr/>
          <p:nvPr/>
        </p:nvCxnSpPr>
        <p:spPr>
          <a:xfrm>
            <a:off x="5995447" y="1480008"/>
            <a:ext cx="0" cy="39498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3D478230-20E8-FB48-F0AA-D212A3B5E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72" y="1395873"/>
            <a:ext cx="4731506" cy="403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210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33AC99-57DC-F6BA-72F8-455994270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 anchor="ctr">
            <a:norm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MACHINE LEARNING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47DAA6B-0D51-EDD3-2335-17D548A23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6865" y="2194560"/>
            <a:ext cx="10318270" cy="4024125"/>
          </a:xfrm>
          <a:noFill/>
        </p:spPr>
      </p:pic>
    </p:spTree>
    <p:extLst>
      <p:ext uri="{BB962C8B-B14F-4D97-AF65-F5344CB8AC3E}">
        <p14:creationId xmlns:p14="http://schemas.microsoft.com/office/powerpoint/2010/main" val="39121574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501494-7BAE-F1CF-8B81-358BD08ED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507" y="1498249"/>
            <a:ext cx="10820400" cy="2802467"/>
          </a:xfrm>
        </p:spPr>
        <p:txBody>
          <a:bodyPr>
            <a:normAutofit/>
          </a:bodyPr>
          <a:lstStyle/>
          <a:p>
            <a:pPr algn="ctr"/>
            <a:r>
              <a:rPr lang="fr-FR" sz="8800" b="1" dirty="0">
                <a:solidFill>
                  <a:schemeClr val="bg1"/>
                </a:solidFill>
              </a:rPr>
              <a:t>PRE TRAITEMENT DES DONNEES</a:t>
            </a:r>
          </a:p>
        </p:txBody>
      </p:sp>
    </p:spTree>
    <p:extLst>
      <p:ext uri="{BB962C8B-B14F-4D97-AF65-F5344CB8AC3E}">
        <p14:creationId xmlns:p14="http://schemas.microsoft.com/office/powerpoint/2010/main" val="17547523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C04BE0-F5DE-5BCF-C584-69643BA5F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53" y="207390"/>
            <a:ext cx="6606618" cy="584461"/>
          </a:xfrm>
        </p:spPr>
        <p:txBody>
          <a:bodyPr>
            <a:normAutofit fontScale="90000"/>
          </a:bodyPr>
          <a:lstStyle/>
          <a:p>
            <a:pPr algn="l"/>
            <a:r>
              <a:rPr lang="fr-FR" sz="3600" b="1" dirty="0">
                <a:solidFill>
                  <a:schemeClr val="bg1"/>
                </a:solidFill>
              </a:rPr>
              <a:t>Notebook preprocessing</a:t>
            </a:r>
          </a:p>
        </p:txBody>
      </p:sp>
      <p:pic>
        <p:nvPicPr>
          <p:cNvPr id="5" name="Espace réservé du contenu 4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79A76082-BF63-B26F-101B-C9E8C143F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6221" y="2118511"/>
            <a:ext cx="6072400" cy="4024313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F5FCF06-D9F5-B8B9-1D88-735F1F238C75}"/>
              </a:ext>
            </a:extLst>
          </p:cNvPr>
          <p:cNvSpPr txBox="1"/>
          <p:nvPr/>
        </p:nvSpPr>
        <p:spPr>
          <a:xfrm>
            <a:off x="2281286" y="942681"/>
            <a:ext cx="751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Liste des pays supprimer de notre analyse du marché du poulet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1AF6605-E71C-A3A5-B28F-95F398350EB5}"/>
              </a:ext>
            </a:extLst>
          </p:cNvPr>
          <p:cNvSpPr txBox="1"/>
          <p:nvPr/>
        </p:nvSpPr>
        <p:spPr>
          <a:xfrm>
            <a:off x="3440784" y="1583703"/>
            <a:ext cx="535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00B050"/>
                </a:solidFill>
              </a:rPr>
              <a:t>Facteur économique : instabilité alimentaire </a:t>
            </a:r>
          </a:p>
        </p:txBody>
      </p:sp>
      <p:sp>
        <p:nvSpPr>
          <p:cNvPr id="8" name="Accolade fermante 7">
            <a:extLst>
              <a:ext uri="{FF2B5EF4-FFF2-40B4-BE49-F238E27FC236}">
                <a16:creationId xmlns:a16="http://schemas.microsoft.com/office/drawing/2014/main" id="{16BA29E2-AD8A-2D3B-B88D-7CA2636B0E54}"/>
              </a:ext>
            </a:extLst>
          </p:cNvPr>
          <p:cNvSpPr/>
          <p:nvPr/>
        </p:nvSpPr>
        <p:spPr>
          <a:xfrm>
            <a:off x="7022969" y="2102177"/>
            <a:ext cx="801278" cy="391212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994856-60E2-C4AC-BCA0-C438254F0130}"/>
              </a:ext>
            </a:extLst>
          </p:cNvPr>
          <p:cNvSpPr txBox="1"/>
          <p:nvPr/>
        </p:nvSpPr>
        <p:spPr>
          <a:xfrm>
            <a:off x="7984504" y="3073138"/>
            <a:ext cx="35727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>
                <a:solidFill>
                  <a:schemeClr val="bg1"/>
                </a:solidFill>
              </a:rPr>
              <a:t>df_food_available_after_removal</a:t>
            </a:r>
            <a:endParaRPr lang="fr-FR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>
                <a:solidFill>
                  <a:schemeClr val="bg1"/>
                </a:solidFill>
              </a:rPr>
              <a:t>population_after_removal</a:t>
            </a:r>
            <a:endParaRPr lang="fr-FR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>
                <a:solidFill>
                  <a:schemeClr val="bg1"/>
                </a:solidFill>
              </a:rPr>
              <a:t>Importations_volaille_after_removal</a:t>
            </a:r>
            <a:endParaRPr lang="fr-F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5865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2AEB52-7770-7CAC-0C10-7C5A85E81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53" y="509288"/>
            <a:ext cx="9769034" cy="891250"/>
          </a:xfrm>
        </p:spPr>
        <p:txBody>
          <a:bodyPr>
            <a:normAutofit fontScale="90000"/>
          </a:bodyPr>
          <a:lstStyle/>
          <a:p>
            <a:pPr algn="l"/>
            <a:r>
              <a:rPr lang="fr-FR" sz="3200" b="1" dirty="0">
                <a:solidFill>
                  <a:schemeClr val="bg1"/>
                </a:solidFill>
              </a:rPr>
              <a:t>Top 20 des indices d’import de volaille les plus élevés et les moins élevés</a:t>
            </a:r>
          </a:p>
        </p:txBody>
      </p:sp>
      <p:pic>
        <p:nvPicPr>
          <p:cNvPr id="6" name="Espace réservé du contenu 5" descr="Une image contenant texte, capture d’écran, ligne, Tracé">
            <a:extLst>
              <a:ext uri="{FF2B5EF4-FFF2-40B4-BE49-F238E27FC236}">
                <a16:creationId xmlns:a16="http://schemas.microsoft.com/office/drawing/2014/main" id="{358220E3-7EFA-F2D6-CCB8-ABC546B86C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28869" y="1817227"/>
            <a:ext cx="5334000" cy="3669174"/>
          </a:xfrm>
        </p:spPr>
      </p:pic>
      <p:pic>
        <p:nvPicPr>
          <p:cNvPr id="8" name="Espace réservé du contenu 7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C232453A-2848-3668-94ED-96BD7D2BD3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07730" y="1817226"/>
            <a:ext cx="5168860" cy="3622876"/>
          </a:xfrm>
        </p:spPr>
      </p:pic>
    </p:spTree>
    <p:extLst>
      <p:ext uri="{BB962C8B-B14F-4D97-AF65-F5344CB8AC3E}">
        <p14:creationId xmlns:p14="http://schemas.microsoft.com/office/powerpoint/2010/main" val="34383285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0D2A1C-FC95-69D1-D9A3-C2271F105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47" y="415582"/>
            <a:ext cx="10952376" cy="913597"/>
          </a:xfrm>
        </p:spPr>
        <p:txBody>
          <a:bodyPr>
            <a:normAutofit fontScale="90000"/>
          </a:bodyPr>
          <a:lstStyle/>
          <a:p>
            <a:pPr algn="l"/>
            <a:r>
              <a:rPr lang="fr-FR" b="1" dirty="0" err="1">
                <a:solidFill>
                  <a:schemeClr val="bg1"/>
                </a:solidFill>
              </a:rPr>
              <a:t>Robustscaler</a:t>
            </a:r>
            <a:r>
              <a:rPr lang="fr-FR" b="1" dirty="0">
                <a:solidFill>
                  <a:schemeClr val="bg1"/>
                </a:solidFill>
              </a:rPr>
              <a:t> : standardisation Robuste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350E0E-37E5-6E19-858A-EF128B98D010}"/>
              </a:ext>
            </a:extLst>
          </p:cNvPr>
          <p:cNvSpPr txBox="1"/>
          <p:nvPr/>
        </p:nvSpPr>
        <p:spPr>
          <a:xfrm>
            <a:off x="1857080" y="1297524"/>
            <a:ext cx="8474697" cy="1886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La mise à l’échelle à l’aide de la médiane et des quantiles consiste à soustraire la médiane à toutes les observations, puis à diviser par la différence interquartile. Il met à l’échelle les fonctionnalités à l’aide de statistiques qui résistent aux valeurs aberrantes.</a:t>
            </a:r>
            <a:endParaRPr lang="fr-F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65246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D62B7E6-1DEA-8451-DCDB-2970A14C795D}"/>
              </a:ext>
            </a:extLst>
          </p:cNvPr>
          <p:cNvSpPr txBox="1"/>
          <p:nvPr/>
        </p:nvSpPr>
        <p:spPr>
          <a:xfrm>
            <a:off x="1216058" y="546755"/>
            <a:ext cx="91534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chemeClr val="bg1"/>
                </a:solidFill>
              </a:rPr>
              <a:t>ALGORITHMES CLASSIFICATION ASCENDANTE HIERARCHIQUE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73B19C8-571F-9514-0BC0-7877DF26A379}"/>
              </a:ext>
            </a:extLst>
          </p:cNvPr>
          <p:cNvSpPr txBox="1"/>
          <p:nvPr/>
        </p:nvSpPr>
        <p:spPr>
          <a:xfrm>
            <a:off x="1423447" y="2121031"/>
            <a:ext cx="8682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/>
                </a:solidFill>
              </a:rPr>
              <a:t>Création d’un dendrogramme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/>
                </a:solidFill>
              </a:rPr>
              <a:t>On calcul les distances entre les individus</a:t>
            </a:r>
          </a:p>
        </p:txBody>
      </p:sp>
    </p:spTree>
    <p:extLst>
      <p:ext uri="{BB962C8B-B14F-4D97-AF65-F5344CB8AC3E}">
        <p14:creationId xmlns:p14="http://schemas.microsoft.com/office/powerpoint/2010/main" val="13130665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284A-AD97-92A1-6CFD-2E9D83404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52" y="170484"/>
            <a:ext cx="8610600" cy="593087"/>
          </a:xfrm>
        </p:spPr>
        <p:txBody>
          <a:bodyPr>
            <a:normAutofit/>
          </a:bodyPr>
          <a:lstStyle/>
          <a:p>
            <a:pPr algn="l"/>
            <a:r>
              <a:rPr lang="fr-FR" sz="3200" b="1" dirty="0">
                <a:solidFill>
                  <a:schemeClr val="bg1"/>
                </a:solidFill>
              </a:rPr>
              <a:t>Notebook </a:t>
            </a:r>
            <a:r>
              <a:rPr lang="fr-FR" sz="3200" b="1" dirty="0" err="1">
                <a:solidFill>
                  <a:schemeClr val="bg1"/>
                </a:solidFill>
              </a:rPr>
              <a:t>pre-processing</a:t>
            </a:r>
            <a:endParaRPr lang="fr-FR" sz="3200" dirty="0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804337B9-9CAF-58F7-0F67-D72EDBC71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31333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19 janvier 2024</a:t>
            </a:r>
            <a:endParaRPr kumimoji="0" lang="fr-FR" altLang="fr-FR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b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</a:br>
            <a:endParaRPr kumimoji="0" lang="fr-FR" altLang="fr-FR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g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AutoShape 7" descr="thanks">
            <a:extLst>
              <a:ext uri="{FF2B5EF4-FFF2-40B4-BE49-F238E27FC236}">
                <a16:creationId xmlns:a16="http://schemas.microsoft.com/office/drawing/2014/main" id="{C34BF3BC-EE21-DAA0-0E29-4D4864111E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850" y="3095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AutoShape 8" descr="👍🏿">
            <a:extLst>
              <a:ext uri="{FF2B5EF4-FFF2-40B4-BE49-F238E27FC236}">
                <a16:creationId xmlns:a16="http://schemas.microsoft.com/office/drawing/2014/main" id="{CC5A780D-B966-031F-E3ED-8110C85398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850" y="7826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AutoShape 9" descr="🙏">
            <a:extLst>
              <a:ext uri="{FF2B5EF4-FFF2-40B4-BE49-F238E27FC236}">
                <a16:creationId xmlns:a16="http://schemas.microsoft.com/office/drawing/2014/main" id="{3339B64F-6FCB-4128-395C-C86660FB69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850" y="12541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C700AB9-C7A7-21CA-CC61-DB32D812EB4E}"/>
              </a:ext>
            </a:extLst>
          </p:cNvPr>
          <p:cNvSpPr txBox="1"/>
          <p:nvPr/>
        </p:nvSpPr>
        <p:spPr>
          <a:xfrm>
            <a:off x="1088020" y="1677600"/>
            <a:ext cx="1016257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600" b="0" i="0" dirty="0" err="1">
                <a:solidFill>
                  <a:schemeClr val="bg1"/>
                </a:solidFill>
                <a:effectLst/>
                <a:latin typeface="gg sans"/>
              </a:rPr>
              <a:t>mmh</a:t>
            </a:r>
            <a:r>
              <a:rPr lang="fr-FR" sz="1600" b="0" i="0" dirty="0">
                <a:solidFill>
                  <a:schemeClr val="bg1"/>
                </a:solidFill>
                <a:effectLst/>
                <a:latin typeface="gg sans"/>
              </a:rPr>
              <a:t> alors j'ai pas l'approche ultime, mais voici celle qui fait le plus sens a mes yeux </a:t>
            </a:r>
            <a:r>
              <a:rPr lang="fr-FR" sz="1600" b="0" i="0">
                <a:solidFill>
                  <a:schemeClr val="bg1"/>
                </a:solidFill>
                <a:effectLst/>
                <a:latin typeface="gg sans"/>
              </a:rPr>
              <a:t>: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600" b="0" i="0">
                <a:solidFill>
                  <a:schemeClr val="bg1"/>
                </a:solidFill>
                <a:effectLst/>
                <a:latin typeface="inherit"/>
              </a:rPr>
              <a:t>nettoyage </a:t>
            </a:r>
            <a:r>
              <a:rPr lang="fr-FR" sz="1600" b="0" i="0" dirty="0">
                <a:solidFill>
                  <a:schemeClr val="bg1"/>
                </a:solidFill>
                <a:effectLst/>
                <a:latin typeface="inherit"/>
              </a:rPr>
              <a:t>des données, suppression des </a:t>
            </a:r>
            <a:r>
              <a:rPr lang="fr-FR" sz="1600" b="0" i="0" dirty="0" err="1">
                <a:solidFill>
                  <a:schemeClr val="bg1"/>
                </a:solidFill>
                <a:effectLst/>
                <a:latin typeface="inherit"/>
              </a:rPr>
              <a:t>outliers</a:t>
            </a:r>
            <a:r>
              <a:rPr lang="fr-FR" sz="1600" b="0" i="0" dirty="0">
                <a:solidFill>
                  <a:schemeClr val="bg1"/>
                </a:solidFill>
                <a:effectLst/>
                <a:latin typeface="inherit"/>
              </a:rPr>
              <a:t> (en passant au log pour diminuer leur impact et si ça suffit pas regarder la distribution des variables d'intérêt pour dégager le/les pays problématiques(si tu te rends compte qu'il en reste par la suite tu pourras toujours les éliminer à ce moment là))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600" b="0" i="0" dirty="0">
                <a:solidFill>
                  <a:schemeClr val="bg1"/>
                </a:solidFill>
                <a:effectLst/>
                <a:latin typeface="inherit"/>
              </a:rPr>
              <a:t>ACP (exploratoire ou pour réduction dimensionnelle (même si ici avec le faible nombre de variables ça a peu d'intérêt))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600" b="0" i="0" dirty="0">
                <a:solidFill>
                  <a:schemeClr val="bg1"/>
                </a:solidFill>
                <a:effectLst/>
                <a:latin typeface="inherit"/>
              </a:rPr>
              <a:t>Comparaison des clusterings en parallèle, donc tu peux commencer par la CAH avec sa projection en dendrogramme ou par le K-</a:t>
            </a:r>
            <a:r>
              <a:rPr lang="fr-FR" sz="1600" b="0" i="0" dirty="0" err="1">
                <a:solidFill>
                  <a:schemeClr val="bg1"/>
                </a:solidFill>
                <a:effectLst/>
                <a:latin typeface="inherit"/>
              </a:rPr>
              <a:t>means</a:t>
            </a:r>
            <a:r>
              <a:rPr lang="fr-FR" sz="1600" b="0" i="0" dirty="0">
                <a:solidFill>
                  <a:schemeClr val="bg1"/>
                </a:solidFill>
                <a:effectLst/>
                <a:latin typeface="inherit"/>
              </a:rPr>
              <a:t> avec avant la méthode du coude (ou autre) pour déterminer le meilleur nombre de clusters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600" b="0" i="0" dirty="0">
                <a:solidFill>
                  <a:schemeClr val="bg1"/>
                </a:solidFill>
                <a:effectLst/>
                <a:latin typeface="inherit"/>
              </a:rPr>
              <a:t>Projection pour chaque méthode des labels dans le nuage d'individus + affichage des centroïdes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600" b="0" i="0" dirty="0">
                <a:solidFill>
                  <a:schemeClr val="bg1"/>
                </a:solidFill>
                <a:effectLst/>
                <a:latin typeface="inherit"/>
              </a:rPr>
              <a:t>Analyse des caractéristiques de chaque clusters pour les variables (</a:t>
            </a:r>
            <a:r>
              <a:rPr lang="fr-FR" sz="1600" b="0" i="0" dirty="0" err="1">
                <a:solidFill>
                  <a:schemeClr val="bg1"/>
                </a:solidFill>
                <a:effectLst/>
                <a:latin typeface="inherit"/>
              </a:rPr>
              <a:t>boxplot</a:t>
            </a:r>
            <a:r>
              <a:rPr lang="fr-FR" sz="1600" b="0" i="0" dirty="0">
                <a:solidFill>
                  <a:schemeClr val="bg1"/>
                </a:solidFill>
                <a:effectLst/>
                <a:latin typeface="inherit"/>
              </a:rPr>
              <a:t>, ou moi j'aime bien </a:t>
            </a:r>
            <a:r>
              <a:rPr lang="fr-FR" sz="1600" b="0" i="0" dirty="0" err="1">
                <a:solidFill>
                  <a:schemeClr val="bg1"/>
                </a:solidFill>
                <a:effectLst/>
                <a:latin typeface="inherit"/>
              </a:rPr>
              <a:t>radarplot</a:t>
            </a:r>
            <a:r>
              <a:rPr lang="fr-FR" sz="1600" b="0" i="0" dirty="0">
                <a:solidFill>
                  <a:schemeClr val="bg1"/>
                </a:solidFill>
                <a:effectLst/>
                <a:latin typeface="inherit"/>
              </a:rPr>
              <a:t> c'est plus joli mais c'est plus compliqué à mettre en place)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600" b="0" i="0" dirty="0">
                <a:solidFill>
                  <a:schemeClr val="bg1"/>
                </a:solidFill>
                <a:effectLst/>
                <a:latin typeface="inherit"/>
              </a:rPr>
              <a:t>Recommencer depuis l'ACP parce que y a un truc qui cloche et c'est pas interprétable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600" b="0" i="0" dirty="0">
                <a:solidFill>
                  <a:schemeClr val="bg1"/>
                </a:solidFill>
                <a:effectLst/>
                <a:latin typeface="inherit"/>
              </a:rPr>
              <a:t>Rouler en boule et pleurer parce que ça fait 3 semaines que tes clusters sont pas distincts et ressemblent à des patates moisies ininterprétables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600" b="0" i="0" dirty="0">
                <a:solidFill>
                  <a:schemeClr val="bg1"/>
                </a:solidFill>
                <a:effectLst/>
                <a:latin typeface="inherit"/>
              </a:rPr>
              <a:t>Maudire OC sur 15 générations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600" b="0" i="0" dirty="0">
                <a:solidFill>
                  <a:schemeClr val="bg1"/>
                </a:solidFill>
                <a:effectLst/>
                <a:latin typeface="inherit"/>
              </a:rPr>
              <a:t>Trouver LE point qui clochait et qui te rends ton analyse beaucoup plus facile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600" b="0" i="0" dirty="0">
                <a:solidFill>
                  <a:schemeClr val="bg1"/>
                </a:solidFill>
                <a:effectLst/>
                <a:latin typeface="inherit"/>
              </a:rPr>
              <a:t>Boire du champagne en admirant tes beaux clusters</a:t>
            </a:r>
          </a:p>
        </p:txBody>
      </p:sp>
    </p:spTree>
    <p:extLst>
      <p:ext uri="{BB962C8B-B14F-4D97-AF65-F5344CB8AC3E}">
        <p14:creationId xmlns:p14="http://schemas.microsoft.com/office/powerpoint/2010/main" val="423334042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1493767"/>
      </p:ext>
    </p:extLst>
  </p:cSld>
  <p:clrMapOvr>
    <a:masterClrMapping/>
  </p:clrMapOvr>
</p:sld>
</file>

<file path=ppt/theme/theme1.xml><?xml version="1.0" encoding="utf-8"?>
<a:theme xmlns:a="http://schemas.openxmlformats.org/drawingml/2006/main" name="Traînée de condensatio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968_TF67670762.potx" id="{860DAB5A-1FCD-4748-878D-E93E080E9356}" vid="{D3D9A060-71FB-4AA8-9CA6-B4E699ADC13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710EE66-8707-456F-8F2E-091D581CB03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B96CC85-5758-41C0-8EFD-737AFB6912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0BEB954-4024-4CCF-A9D6-4C00FDC028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26373</TotalTime>
  <Words>2869</Words>
  <Application>Microsoft Office PowerPoint</Application>
  <PresentationFormat>Grand écran</PresentationFormat>
  <Paragraphs>277</Paragraphs>
  <Slides>96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96</vt:i4>
      </vt:variant>
    </vt:vector>
  </HeadingPairs>
  <TitlesOfParts>
    <vt:vector size="107" baseType="lpstr">
      <vt:lpstr>Abadi</vt:lpstr>
      <vt:lpstr>Arial</vt:lpstr>
      <vt:lpstr>Calibri</vt:lpstr>
      <vt:lpstr>Century Gothic</vt:lpstr>
      <vt:lpstr>Courier New</vt:lpstr>
      <vt:lpstr>gg sans</vt:lpstr>
      <vt:lpstr>inherit</vt:lpstr>
      <vt:lpstr>Inter</vt:lpstr>
      <vt:lpstr>Roboto</vt:lpstr>
      <vt:lpstr>Wingdings</vt:lpstr>
      <vt:lpstr>Traînée de condensation</vt:lpstr>
      <vt:lpstr>LA POULE QUI CHANTE</vt:lpstr>
      <vt:lpstr>Contexte</vt:lpstr>
      <vt:lpstr>MES OBJECTIFS</vt:lpstr>
      <vt:lpstr>RESULTATS ATTENDUS</vt:lpstr>
      <vt:lpstr>Présentation PowerPoint</vt:lpstr>
      <vt:lpstr>OBJECTIFS PEDAGOGIQUES</vt:lpstr>
      <vt:lpstr>PROCESS</vt:lpstr>
      <vt:lpstr>MACHINE LEARNING</vt:lpstr>
      <vt:lpstr>MACHINE LEARNING</vt:lpstr>
      <vt:lpstr>MACHINE LEARNING</vt:lpstr>
      <vt:lpstr>MACHINE LEARNING</vt:lpstr>
      <vt:lpstr>MACHINE LEARNING</vt:lpstr>
      <vt:lpstr>MC</vt:lpstr>
      <vt:lpstr>MC</vt:lpstr>
      <vt:lpstr>MC</vt:lpstr>
      <vt:lpstr>MC</vt:lpstr>
      <vt:lpstr>MC</vt:lpstr>
      <vt:lpstr>TYPES D’ALGORITHMES</vt:lpstr>
      <vt:lpstr>TYPES D’ALGORITHMES DE MACHINE LEARNING</vt:lpstr>
      <vt:lpstr>TYPE D’ALGORITHMES DE MACHINE LEARNING</vt:lpstr>
      <vt:lpstr>APPRENTISSAGE SUPERVISE</vt:lpstr>
      <vt:lpstr>APPRENTISSAGE SUPERVISE</vt:lpstr>
      <vt:lpstr>APPRENTISAGE SUPERVISE</vt:lpstr>
      <vt:lpstr>APPRENTISAGE SUPERVISE</vt:lpstr>
      <vt:lpstr>APPRENTISSAGE NON SUPERVISE</vt:lpstr>
      <vt:lpstr>APPRENTISSAGE NON SUPERVISE</vt:lpstr>
      <vt:lpstr>APPRENTISSAGE NON SUPERVISE</vt:lpstr>
      <vt:lpstr>Analyse exploratoire multidimensionnelle</vt:lpstr>
      <vt:lpstr>Présentation PowerPoint</vt:lpstr>
      <vt:lpstr>Présentation PowerPoint</vt:lpstr>
      <vt:lpstr>ACP :  Analyse en composantes principales</vt:lpstr>
      <vt:lpstr>Présentation PowerPoint</vt:lpstr>
      <vt:lpstr>ACP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K-MEANS</vt:lpstr>
      <vt:lpstr>K-MEANS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LA POULE QUI CHANTE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PYTHON</vt:lpstr>
      <vt:lpstr>Présentation PowerPoint</vt:lpstr>
      <vt:lpstr>L’enjeu de l’acp</vt:lpstr>
      <vt:lpstr>Combinaisons linéaires des variables initiales</vt:lpstr>
      <vt:lpstr>Centrer et réduire </vt:lpstr>
      <vt:lpstr>CENTRER ET REDUIRE</vt:lpstr>
      <vt:lpstr>Présentation PowerPoint</vt:lpstr>
      <vt:lpstr>Centrer et réduire avec python </vt:lpstr>
      <vt:lpstr>Résumer les objectifs de l’acp et sa demarche</vt:lpstr>
      <vt:lpstr>RAPPEL</vt:lpstr>
      <vt:lpstr>LES ESPACES</vt:lpstr>
      <vt:lpstr>Présentation PowerPoint</vt:lpstr>
      <vt:lpstr>Présentation PowerPoint</vt:lpstr>
      <vt:lpstr>Présentation PowerPoint</vt:lpstr>
      <vt:lpstr>Axes principaux d’inertie du nuage des variables</vt:lpstr>
      <vt:lpstr>Résultat remarquable</vt:lpstr>
      <vt:lpstr>INTERPRETATION DES CERCLES DE Corrélations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COMBIEN De composantes analyser ?</vt:lpstr>
      <vt:lpstr>On additionne les inerties à tous les axes principaux </vt:lpstr>
      <vt:lpstr>Les différentes formes d’inertie</vt:lpstr>
      <vt:lpstr>Présentation PowerPoint</vt:lpstr>
      <vt:lpstr>ALLEZ PLUS LOIN DANS L’EXPLORATION DES PLANS FACTORIELS</vt:lpstr>
      <vt:lpstr>LA METHODE DU COUDE !</vt:lpstr>
      <vt:lpstr>L’analyse pestel </vt:lpstr>
      <vt:lpstr>Différences entre k-MEANS et CAH</vt:lpstr>
      <vt:lpstr>PRE TRAITEMENT DES DONNEES</vt:lpstr>
      <vt:lpstr>Notebook preprocessing</vt:lpstr>
      <vt:lpstr>Top 20 des indices d’import de volaille les plus élevés et les moins élevés</vt:lpstr>
      <vt:lpstr>Robustscaler : standardisation Robuste</vt:lpstr>
      <vt:lpstr>Présentation PowerPoint</vt:lpstr>
      <vt:lpstr>Notebook pre-processing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POULE QUI CHANTE</dc:title>
  <dc:creator>Myosotis _13</dc:creator>
  <cp:lastModifiedBy>Myosotis _13</cp:lastModifiedBy>
  <cp:revision>1</cp:revision>
  <dcterms:created xsi:type="dcterms:W3CDTF">2024-02-28T22:05:35Z</dcterms:created>
  <dcterms:modified xsi:type="dcterms:W3CDTF">2024-04-17T22:13:06Z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